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0" r:id="rId3"/>
    <p:sldId id="322" r:id="rId4"/>
    <p:sldId id="323" r:id="rId5"/>
    <p:sldId id="324" r:id="rId6"/>
    <p:sldId id="325" r:id="rId7"/>
    <p:sldId id="326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3"/>
            <p14:sldId id="324"/>
            <p14:sldId id="325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سلامٌ يسودُ حياتي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</a:p>
          <a:p>
            <a:pPr rtl="1"/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 يَسُودُ حَياتي 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ولايَعْتَريهِ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الأُفُول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رَجَاءٌ يُطَمْئِنُ قلبـــي   ولِي فَرَحٌ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لايَـزول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نَعيمٌ يَعُمُّ كَيانــــــــي   أنا في المَسيــــــح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yasoodo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yaatarehi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alaofol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rajaaon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yotamaeno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yazool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naaeemon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yaaommo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kayani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fil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masseh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Peace that does not fade controls my life. Joy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and hope comfort my heart as I am in The Christ.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altLang="zh-CN" sz="32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فيهِ شَخْصٌ جَدِيدُ  أنا فيـهِ قلبٌ سَعيدْ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وَأعْمَلُ مَهْمـــا يُريدُ  ولي فيهِ مَهْما أُريدْ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(أنا في المَسيح)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feehi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shakhSon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jadeedo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feehi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qalbon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saaeed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aamalo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yoreedo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feehi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oreed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(ana fil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maseeh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</a:p>
          <a:p>
            <a:pPr rtl="1"/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am a new person in Him with a happy heart.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do whatever He wants and He supplies me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what I want. I am in The Christ.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22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وَحُبُّهُ يَمْلأُ قلبــــي  لِذاكَ أُحِبُّ الجَميعْ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وَأعْكِسُ نورَ خَلاصِي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وَبُشْرَى الفِدَاءِ أُذيعْ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وَأحْيا أمِينَاً لأنِّـــــــي  أنا في المَسيــــــح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wahobboho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yamlaao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lethaka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ohebbo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aljameea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aakeso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khalaSi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waboshra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alfedaai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otheea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ameenan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anni   ana fil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maseeh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His love fills my heart so I love everybody. I reflect the light of my salvation and announce the redemption. I live honestly since I am in The Christ.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9065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altLang="zh-CN" sz="32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فيهِ شَخْصٌ جَدِيدُ  أنا فيـهِ قلبٌ سَعيدْ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وَأعْمَلُ مَهْمـــا يُريدُ  ولي فيهِ مَهْما أُريدْ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(أنا في المَسيح)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feehi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shakhSon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jadeedo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feehi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qalbon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saaeed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aamalo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yoreedo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feehi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oreed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(ana fil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maseeh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</a:p>
          <a:p>
            <a:pPr rtl="1"/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am a new person in Him with a happy heart.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do whatever He wants and He supplies me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what I want. I am in The Christ.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8216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يَقيناً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وَبَعْدَ اخْتِباري</a:t>
            </a:r>
            <a:r>
              <a:rPr lang="ar-EG" sz="48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مَسِيـري وَرَاءَ الحَبيب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إلَيْهِ سَتَبْقَى حَياتـــي  فَفِيهِ حَياتــي تَطِيب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وَيَحْلو نَشِيدي لأنِّـي أنا في المَسيـــــــــح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yaqeenan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wabaada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akhtebari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maseeri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waraa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alhabeeb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satabqa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fafeehi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tateeb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wayahlo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nasheedi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anni  ana fil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maseeh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Surely, after I experienced walking with the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Beloved, I will give Him my life. I will sing the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happy song; I am in The Christ.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7684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altLang="zh-CN" sz="32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فيهِ شَخْصٌ جَدِيدُ  أنا فيـهِ قلبٌ سَعيدْ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وَأعْمَلُ مَهْمـــا يُريدُ  ولي فيهِ مَهْما أُريدْ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(أنا في المَسيح)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feehi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shakhSon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jadeedo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feehi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qalbon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saaeed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aamalo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yoreedo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feehi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oreed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(ana fil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maseeh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</a:p>
          <a:p>
            <a:pPr rtl="1"/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am a new person in Him with a happy heart.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do whatever He wants and He supplies me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what I want. I am in The Christ.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092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5127</TotalTime>
  <Words>483</Words>
  <Application>Microsoft Office PowerPoint</Application>
  <PresentationFormat>عرض على الشاشة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507</cp:revision>
  <dcterms:created xsi:type="dcterms:W3CDTF">2021-12-07T14:30:00Z</dcterms:created>
  <dcterms:modified xsi:type="dcterms:W3CDTF">2023-08-28T11:55:11Z</dcterms:modified>
</cp:coreProperties>
</file>