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320" r:id="rId3"/>
    <p:sldId id="324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0"/>
            <p14:sldId id="32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7" autoAdjust="0"/>
    <p:restoredTop sz="94660"/>
  </p:normalViewPr>
  <p:slideViewPr>
    <p:cSldViewPr>
      <p:cViewPr varScale="1">
        <p:scale>
          <a:sx n="90" d="100"/>
          <a:sy n="90" d="100"/>
        </p:scale>
        <p:origin x="171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سَوفَ أقودُكُم بالفَرحِ وَالسَّلام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سَوفَ أقودُكُم بالفَرحِ وَالسَّلام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فَتَهتِفُ الجِبَـــــــالُ أمَـــــامَكُم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وَكُلُّ شَجَرِ الحَقلِ يُصفِّـــــــــقُ   لِمَلِكِ المُلوكِ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(وَكذا كُلُّ شَعبِ الرَّبِّ يُصَفِّقُ)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لِمَلِكِ المُلوكِ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sawfa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aqoodokom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bel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farhi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walssalam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tahtefo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eljebalo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amamakom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kollo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shajr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elhaqli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yoSaffeqo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malak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elmolook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katha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kollo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shaabi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elrrabbi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yoSaffeqo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)3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malak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elmolook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will lead you with joy and peace and the mountains </a:t>
            </a:r>
          </a:p>
          <a:p>
            <a:pPr rtl="1"/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shout ahead of you and the trees will clap for the King</a:t>
            </a:r>
          </a:p>
          <a:p>
            <a:pPr rtl="1"/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of kings. Let all the Lord’s people clap their hands.</a:t>
            </a:r>
            <a:endParaRPr kumimoji="0" lang="ar-EG" sz="2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هَيَّا لِنَفرَحُ وَلنَتَهَلَّلُ   وَنُعلِنُ دَوْمَاً مَجدَ إلَهِنا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لِنَشهَد وَلنَتَشَجَّع   وَنَرفَعُ اِسمَ الرَّبَّ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(وَليَقُلْ الضَّعيف بَطَلٌ أنا)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فالرَّبُّ قُوَّتي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يؤ10:3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nafraho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walnatahallalo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noaleno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dawman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majda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elahena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lenashhad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walnatashajjaa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narfaaosma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alrrab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walyaqol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elDDaaeef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batalon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)3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falrrabbo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qoati</a:t>
            </a:r>
            <a:b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Let’s rejoice and announce the glory of our God. Let’s testify boldly and lift up His name. Let the weak shout “I am strong, for God is my strength”.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Joel 3:10</a:t>
            </a:r>
            <a:endParaRPr kumimoji="0" lang="ar-EG" sz="18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840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5199</TotalTime>
  <Words>191</Words>
  <Application>Microsoft Office PowerPoint</Application>
  <PresentationFormat>عرض على الشاشة (4:3)</PresentationFormat>
  <Paragraphs>9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515</cp:revision>
  <dcterms:created xsi:type="dcterms:W3CDTF">2021-12-07T14:30:00Z</dcterms:created>
  <dcterms:modified xsi:type="dcterms:W3CDTF">2023-08-31T10:36:00Z</dcterms:modified>
</cp:coreProperties>
</file>