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5" r:id="rId3"/>
    <p:sldId id="346" r:id="rId4"/>
    <p:sldId id="347" r:id="rId5"/>
    <p:sldId id="348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2" d="100"/>
          <a:sy n="62" d="100"/>
        </p:scale>
        <p:origin x="56" y="1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658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سَوفَ أقودُكُم بالفَرحِ وَالسَّلام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سَوفَ أقودُكُم بالفَرحِ وَالسَّلام</a:t>
            </a:r>
            <a:br>
              <a:rPr lang="ar-EG" sz="6600" b="1" dirty="0">
                <a:latin typeface="Arial" charset="0"/>
                <a:cs typeface="Arial" charset="0"/>
              </a:rPr>
            </a:br>
            <a:r>
              <a:rPr lang="ar-EG" sz="6600" b="1" dirty="0">
                <a:latin typeface="Arial" charset="0"/>
                <a:cs typeface="Arial" charset="0"/>
              </a:rPr>
              <a:t>فَتَهتِفُ الجِبَـــــــالُ أمَـــــامَكُم</a:t>
            </a:r>
            <a:br>
              <a:rPr lang="ar-EG" sz="6600" b="1" dirty="0">
                <a:latin typeface="Arial" charset="0"/>
                <a:cs typeface="Arial" charset="0"/>
              </a:rPr>
            </a:br>
            <a:r>
              <a:rPr lang="ar-EG" sz="6600" b="1" dirty="0">
                <a:latin typeface="Arial" charset="0"/>
                <a:cs typeface="Arial" charset="0"/>
              </a:rPr>
              <a:t>وَكُلُّ شَجَرِ الحَقلِ يُصفِّـــــــــقُ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لِمَلِكِ المُلوكِ</a:t>
            </a:r>
            <a:br>
              <a:rPr lang="ar-EG" sz="6600" b="1" dirty="0">
                <a:latin typeface="Arial" charset="0"/>
                <a:cs typeface="Arial" charset="0"/>
              </a:rPr>
            </a:br>
            <a:endParaRPr lang="ar-EG" sz="66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13399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latin typeface="Arial" charset="0"/>
                <a:cs typeface="Arial" charset="0"/>
              </a:rPr>
              <a:t>(وَكذا كُلُّ شَعبِ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latin typeface="Arial" charset="0"/>
                <a:cs typeface="Arial" charset="0"/>
              </a:rPr>
              <a:t>الرَّبِّ يُصَفِّـقُ)3  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latin typeface="Arial" charset="0"/>
                <a:cs typeface="Arial" charset="0"/>
              </a:rPr>
              <a:t>لِمَلِكِ المُلوكِ</a:t>
            </a:r>
          </a:p>
        </p:txBody>
      </p:sp>
    </p:spTree>
    <p:extLst>
      <p:ext uri="{BB962C8B-B14F-4D97-AF65-F5344CB8AC3E}">
        <p14:creationId xmlns:p14="http://schemas.microsoft.com/office/powerpoint/2010/main" val="1010103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هَيَّا لِنَفرَحُ وَلنَتَهَلَّلُ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وَنُعلِنُ دَوْمَاً مَجدَ إلَهِنا</a:t>
            </a:r>
            <a:br>
              <a:rPr lang="ar-EG" sz="6600" b="1" dirty="0">
                <a:latin typeface="Arial" charset="0"/>
                <a:cs typeface="Arial" charset="0"/>
              </a:rPr>
            </a:br>
            <a:r>
              <a:rPr lang="ar-EG" sz="6600" b="1" dirty="0">
                <a:latin typeface="Arial" charset="0"/>
                <a:cs typeface="Arial" charset="0"/>
              </a:rPr>
              <a:t>لِنَشهَد وَلنَتَشَجَّع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وَنَرفَعُ اِسمَ الرَّبَّ</a:t>
            </a:r>
          </a:p>
        </p:txBody>
      </p:sp>
    </p:spTree>
    <p:extLst>
      <p:ext uri="{BB962C8B-B14F-4D97-AF65-F5344CB8AC3E}">
        <p14:creationId xmlns:p14="http://schemas.microsoft.com/office/powerpoint/2010/main" val="1519792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9599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latin typeface="Arial" charset="0"/>
                <a:cs typeface="Arial" charset="0"/>
              </a:rPr>
              <a:t>(وَليَقُلْ الضَّعيف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latin typeface="Arial" charset="0"/>
                <a:cs typeface="Arial" charset="0"/>
              </a:rPr>
              <a:t> بَطَــــلٌ أنــــــــا)3  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latin typeface="Arial" charset="0"/>
                <a:cs typeface="Arial" charset="0"/>
              </a:rPr>
              <a:t>فالرَّبُّ قُوَّتي </a:t>
            </a:r>
          </a:p>
        </p:txBody>
      </p:sp>
    </p:spTree>
    <p:extLst>
      <p:ext uri="{BB962C8B-B14F-4D97-AF65-F5344CB8AC3E}">
        <p14:creationId xmlns:p14="http://schemas.microsoft.com/office/powerpoint/2010/main" val="3908320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54</Words>
  <Application>Microsoft Office PowerPoint</Application>
  <PresentationFormat>عرض على الشاشة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2024-02-16T10:27:38Z</dcterms:modified>
</cp:coreProperties>
</file>