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4" r:id="rId3"/>
    <p:sldId id="320" r:id="rId4"/>
    <p:sldId id="334" r:id="rId5"/>
    <p:sldId id="326" r:id="rId6"/>
    <p:sldId id="331" r:id="rId7"/>
    <p:sldId id="328" r:id="rId8"/>
    <p:sldId id="332" r:id="rId9"/>
    <p:sldId id="330" r:id="rId10"/>
    <p:sldId id="33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34"/>
            <p14:sldId id="326"/>
            <p14:sldId id="331"/>
            <p14:sldId id="328"/>
            <p14:sldId id="332"/>
            <p14:sldId id="330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سيب المشغولة وارميها علي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القرار: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سيب المشغول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ــة   وارميهــا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مادام خدت العطيَّة   اِحذر مِن الخطيَّة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mashgholia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wermiha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khadt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ehthar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Cast all your burdens on Me and beware of sin.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174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القرار: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سيب المشغول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ــة   وارميهــا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مادام خدت العطيَّة   اِحذر مِن الخطيَّة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mashgholia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wermiha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khadt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ehthar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Cast all your burdens on Me and beware of sin.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ليتك تباركنـي   وتوسع تخومـــي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ولتحفظني يا رَبِّي   من الشَّرِّ لا يُتعِبُنـي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laytaka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tobarekoni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towaseao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tokhomi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tahfazni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rabbi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sharri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yotaeboni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80406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Oh that thou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wouldest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 bless me indeed, and enlarge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my coast, and that thine hand might be with me, and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that thou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wouldest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 keep me from evil, that it may not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 grieve me!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 Cron 4: 10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القرار: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سيب المشغول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ــة   وارميهــا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مادام خدت العطيَّة   اِحذر مِن الخطيَّة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mashgholia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wermiha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khadt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ehthar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Cast all your burdens on Me and beware of sin.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33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يتألم لآلامــــي  ويُشاركني ظروفي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وفي سَاعة الخطر يجي وينزع خوفي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yet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allam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alaami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yesharekni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zorofi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saat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yeji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yenzaa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khofi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80406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He suffers with me and shares me my fears.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During dangers, He removes my fear.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56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القرار: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سيب المشغول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ــة   وارميهــا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مادام خدت العطيَّة   اِحذر مِن الخطيَّة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mashgholia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wermiha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khadt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ehthar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Cast all your burdens on Me and beware of sin.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3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سريع الإجابة  لو تِعظَم الحاجة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صلِّي له بلجَاجَة  سلِّم له القضيَّــة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sareea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ejaba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teazam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elhaja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Sallilo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bel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ajaja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sallemlo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aDia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en-US" sz="900" b="1" dirty="0">
              <a:solidFill>
                <a:srgbClr val="080406"/>
              </a:solidFill>
              <a:latin typeface="Calibri"/>
              <a:cs typeface="Arial" charset="0"/>
            </a:endParaRPr>
          </a:p>
          <a:p>
            <a:pPr rtl="1"/>
            <a:endParaRPr lang="ar-EG" sz="900" b="1" dirty="0">
              <a:solidFill>
                <a:srgbClr val="080406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He answers promptly especially when there is a great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need. Pray continuously and depend on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01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القرار: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سيب المشغول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ــة   وارميهــا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مادام خدت العطيَّة   اِحذر مِن الخطيَّة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mashgholia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wermiha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khadt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ehthar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khatia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Arial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Cast all your burdens on Me and beware of sin.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73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شماله تحت رأسي   يمينه تعانقنــي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من يوم خلاصي   وخيره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ملازمني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shemalo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taht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raasi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yameeno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toaaneqni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da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khalaSi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khero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mlazemni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80406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endParaRPr lang="ar-EG" sz="900" b="1" dirty="0">
              <a:solidFill>
                <a:srgbClr val="080406"/>
              </a:solidFill>
              <a:latin typeface="Calibri"/>
              <a:cs typeface="Arial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His left hand is under my head and He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caresses me with the right. He supplies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80406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me since I was saved.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24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5215</TotalTime>
  <Words>451</Words>
  <Application>Microsoft Office PowerPoint</Application>
  <PresentationFormat>عرض على الشاشة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519</cp:revision>
  <dcterms:created xsi:type="dcterms:W3CDTF">2021-12-07T14:30:00Z</dcterms:created>
  <dcterms:modified xsi:type="dcterms:W3CDTF">2025-02-15T11:24:07Z</dcterms:modified>
</cp:coreProperties>
</file>