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30" r:id="rId3"/>
    <p:sldId id="428" r:id="rId4"/>
    <p:sldId id="437" r:id="rId5"/>
    <p:sldId id="432" r:id="rId6"/>
    <p:sldId id="438" r:id="rId7"/>
    <p:sldId id="434" r:id="rId8"/>
    <p:sldId id="439" r:id="rId9"/>
    <p:sldId id="436" r:id="rId10"/>
    <p:sldId id="44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30"/>
            <p14:sldId id="428"/>
            <p14:sldId id="437"/>
            <p14:sldId id="432"/>
            <p14:sldId id="438"/>
            <p14:sldId id="434"/>
            <p14:sldId id="439"/>
            <p14:sldId id="436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 err="1"/>
              <a:t>سيب</a:t>
            </a:r>
            <a:r>
              <a:rPr lang="ar-EG" sz="7200" b="1" dirty="0"/>
              <a:t> المشغولية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سيب</a:t>
            </a:r>
            <a:r>
              <a:rPr lang="ar-EG" sz="7200" b="1" dirty="0">
                <a:solidFill>
                  <a:srgbClr val="00582A"/>
                </a:solidFill>
              </a:rPr>
              <a:t> المشغولية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وارميها علي)2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(مدام </a:t>
            </a:r>
            <a:r>
              <a:rPr lang="ar-EG" sz="7200" b="1" dirty="0" err="1">
                <a:solidFill>
                  <a:srgbClr val="00582A"/>
                </a:solidFill>
              </a:rPr>
              <a:t>خدت</a:t>
            </a:r>
            <a:r>
              <a:rPr lang="ar-EG" sz="7200" b="1" dirty="0">
                <a:solidFill>
                  <a:srgbClr val="00582A"/>
                </a:solidFill>
              </a:rPr>
              <a:t> العطية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تحميك من الخطية)2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764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سيب</a:t>
            </a:r>
            <a:r>
              <a:rPr lang="ar-EG" sz="7200" b="1" dirty="0">
                <a:solidFill>
                  <a:srgbClr val="00582A"/>
                </a:solidFill>
              </a:rPr>
              <a:t> المشغولية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وارميها علي)2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(مدام </a:t>
            </a:r>
            <a:r>
              <a:rPr lang="ar-EG" sz="7200" b="1" dirty="0" err="1">
                <a:solidFill>
                  <a:srgbClr val="00582A"/>
                </a:solidFill>
              </a:rPr>
              <a:t>خدت</a:t>
            </a:r>
            <a:r>
              <a:rPr lang="ar-EG" sz="7200" b="1" dirty="0">
                <a:solidFill>
                  <a:srgbClr val="00582A"/>
                </a:solidFill>
              </a:rPr>
              <a:t> العطية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تحميك من الخطية)2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959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  <a:endParaRPr lang="ar-EG" sz="7200" b="1" dirty="0"/>
          </a:p>
          <a:p>
            <a:pPr algn="ctr" rtl="1"/>
            <a:r>
              <a:rPr lang="ar-EG" sz="7200" b="1" dirty="0"/>
              <a:t> (ليتك تباركني </a:t>
            </a:r>
          </a:p>
          <a:p>
            <a:pPr algn="ctr" rtl="1"/>
            <a:r>
              <a:rPr lang="ar-EG" sz="7200" b="1" dirty="0"/>
              <a:t>وتوسع تخومي)2 </a:t>
            </a:r>
          </a:p>
          <a:p>
            <a:pPr algn="ctr" rtl="1"/>
            <a:r>
              <a:rPr lang="ar-EG" sz="7200" b="1" dirty="0"/>
              <a:t>(ولتحفظني يا ربي </a:t>
            </a:r>
          </a:p>
          <a:p>
            <a:pPr algn="ctr" rtl="1"/>
            <a:r>
              <a:rPr lang="ar-EG" sz="7200" b="1" dirty="0"/>
              <a:t>من الشر لا يتعبني)2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سيب</a:t>
            </a:r>
            <a:r>
              <a:rPr lang="ar-EG" sz="7200" b="1" dirty="0">
                <a:solidFill>
                  <a:srgbClr val="00582A"/>
                </a:solidFill>
              </a:rPr>
              <a:t> المشغولية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وارميها علي)2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(مدام </a:t>
            </a:r>
            <a:r>
              <a:rPr lang="ar-EG" sz="7200" b="1" dirty="0" err="1">
                <a:solidFill>
                  <a:srgbClr val="00582A"/>
                </a:solidFill>
              </a:rPr>
              <a:t>خدت</a:t>
            </a:r>
            <a:r>
              <a:rPr lang="ar-EG" sz="7200" b="1" dirty="0">
                <a:solidFill>
                  <a:srgbClr val="00582A"/>
                </a:solidFill>
              </a:rPr>
              <a:t> العطية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تحميك من الخطية)2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718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673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  <a:endParaRPr lang="ar-EG" sz="7200" b="1" dirty="0"/>
          </a:p>
          <a:p>
            <a:pPr algn="ctr" rtl="1"/>
            <a:r>
              <a:rPr lang="ar-EG" sz="7200" b="1" dirty="0"/>
              <a:t> (شماله تحت راسي </a:t>
            </a:r>
          </a:p>
          <a:p>
            <a:pPr algn="ctr" rtl="1"/>
            <a:r>
              <a:rPr lang="ar-EG" sz="7200" b="1" dirty="0"/>
              <a:t>يمينه تعانقني)2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ده</a:t>
            </a:r>
            <a:r>
              <a:rPr lang="ar-EG" sz="7200" b="1" dirty="0"/>
              <a:t> من يوم خلاصي </a:t>
            </a:r>
          </a:p>
          <a:p>
            <a:pPr algn="ctr" rtl="1"/>
            <a:r>
              <a:rPr lang="ar-EG" sz="7200" b="1" dirty="0"/>
              <a:t>بخيره </a:t>
            </a:r>
            <a:r>
              <a:rPr lang="ar-EG" sz="7200" b="1" dirty="0" err="1"/>
              <a:t>معززني</a:t>
            </a:r>
            <a:r>
              <a:rPr lang="ar-EG" sz="7200" b="1" dirty="0"/>
              <a:t>) 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سيب</a:t>
            </a:r>
            <a:r>
              <a:rPr lang="ar-EG" sz="7200" b="1" dirty="0">
                <a:solidFill>
                  <a:srgbClr val="00582A"/>
                </a:solidFill>
              </a:rPr>
              <a:t> المشغولية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وارميها علي)2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(مدام </a:t>
            </a:r>
            <a:r>
              <a:rPr lang="ar-EG" sz="7200" b="1" dirty="0" err="1">
                <a:solidFill>
                  <a:srgbClr val="00582A"/>
                </a:solidFill>
              </a:rPr>
              <a:t>خدت</a:t>
            </a:r>
            <a:r>
              <a:rPr lang="ar-EG" sz="7200" b="1" dirty="0">
                <a:solidFill>
                  <a:srgbClr val="00582A"/>
                </a:solidFill>
              </a:rPr>
              <a:t> العطية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تحميك من الخطية)2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15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435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  <a:endParaRPr lang="ar-EG" sz="7200" b="1" dirty="0"/>
          </a:p>
          <a:p>
            <a:pPr algn="ctr" rtl="1"/>
            <a:r>
              <a:rPr lang="ar-EG" sz="7200" b="1" dirty="0"/>
              <a:t> (سريع الإجابة </a:t>
            </a:r>
          </a:p>
          <a:p>
            <a:pPr algn="ctr" rtl="1"/>
            <a:r>
              <a:rPr lang="ar-EG" sz="7200" b="1" dirty="0"/>
              <a:t>وقاضي بالحاجة)2 </a:t>
            </a:r>
          </a:p>
          <a:p>
            <a:pPr algn="ctr" rtl="1"/>
            <a:r>
              <a:rPr lang="ar-EG" sz="7200" b="1" dirty="0"/>
              <a:t>(صلي له بلجاجة </a:t>
            </a:r>
          </a:p>
          <a:p>
            <a:pPr algn="ctr" rtl="1"/>
            <a:r>
              <a:rPr lang="ar-EG" sz="7200" b="1" dirty="0"/>
              <a:t>سلم له القضية)2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29697"/>
            <a:ext cx="9982199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 :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</a:t>
            </a:r>
            <a:r>
              <a:rPr lang="ar-EG" sz="7200" b="1" dirty="0" err="1">
                <a:solidFill>
                  <a:srgbClr val="00582A"/>
                </a:solidFill>
              </a:rPr>
              <a:t>سيب</a:t>
            </a:r>
            <a:r>
              <a:rPr lang="ar-EG" sz="7200" b="1" dirty="0">
                <a:solidFill>
                  <a:srgbClr val="00582A"/>
                </a:solidFill>
              </a:rPr>
              <a:t> المشغولية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وارميها علي)2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(مدام </a:t>
            </a:r>
            <a:r>
              <a:rPr lang="ar-EG" sz="7200" b="1" dirty="0" err="1">
                <a:solidFill>
                  <a:srgbClr val="00582A"/>
                </a:solidFill>
              </a:rPr>
              <a:t>خدت</a:t>
            </a:r>
            <a:r>
              <a:rPr lang="ar-EG" sz="7200" b="1" dirty="0">
                <a:solidFill>
                  <a:srgbClr val="00582A"/>
                </a:solidFill>
              </a:rPr>
              <a:t> العطية 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تحميك من الخطية)2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 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ar-EG" sz="72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321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4- </a:t>
            </a:r>
            <a:endParaRPr lang="ar-EG" sz="7200" b="1" dirty="0"/>
          </a:p>
          <a:p>
            <a:pPr algn="ctr" rtl="1"/>
            <a:r>
              <a:rPr lang="ar-EG" sz="7200" b="1" dirty="0"/>
              <a:t> (يتألم لآلامي </a:t>
            </a:r>
          </a:p>
          <a:p>
            <a:pPr algn="ctr" rtl="1"/>
            <a:r>
              <a:rPr lang="ar-EG" sz="7200" b="1" dirty="0"/>
              <a:t>ويشاركني ظروفي)2 </a:t>
            </a:r>
          </a:p>
          <a:p>
            <a:pPr algn="ctr" rtl="1"/>
            <a:r>
              <a:rPr lang="ar-EG" sz="7200" b="1" dirty="0"/>
              <a:t>(وفي ساعة الخطر </a:t>
            </a:r>
          </a:p>
          <a:p>
            <a:pPr algn="ctr" rtl="1"/>
            <a:r>
              <a:rPr lang="ar-EG" sz="7200" b="1" dirty="0"/>
              <a:t>يجي وينزع خوفي)2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182</Words>
  <Application>Microsoft Office PowerPoint</Application>
  <PresentationFormat>عرض على الشاشة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351</cp:revision>
  <dcterms:created xsi:type="dcterms:W3CDTF">2021-12-07T14:30:00Z</dcterms:created>
  <dcterms:modified xsi:type="dcterms:W3CDTF">2024-08-11T16:38:07Z</dcterms:modified>
</cp:coreProperties>
</file>