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30" r:id="rId3"/>
    <p:sldId id="428" r:id="rId4"/>
    <p:sldId id="435" r:id="rId5"/>
    <p:sldId id="432" r:id="rId6"/>
    <p:sldId id="436" r:id="rId7"/>
    <p:sldId id="434" r:id="rId8"/>
    <p:sldId id="437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28"/>
            <p14:sldId id="435"/>
            <p14:sldId id="432"/>
            <p14:sldId id="436"/>
            <p14:sldId id="434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سيدي المسيح </a:t>
            </a:r>
            <a:r>
              <a:rPr lang="ar-EG" sz="7200" b="1" dirty="0" err="1"/>
              <a:t>يامولايَ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582A"/>
                </a:solidFill>
              </a:rPr>
              <a:t>القرار </a:t>
            </a:r>
            <a:r>
              <a:rPr lang="ar-EG" sz="4800" b="1" dirty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سيدي المسيح يا مولاي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وحدك داري </a:t>
            </a:r>
            <a:r>
              <a:rPr lang="ar-EG" sz="6600" b="1" dirty="0" err="1">
                <a:solidFill>
                  <a:srgbClr val="00582A"/>
                </a:solidFill>
              </a:rPr>
              <a:t>بدايا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وإنت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عارف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إدواي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7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سيدي المسيح يا مولاي</a:t>
            </a:r>
            <a:br>
              <a:rPr lang="ar-EG" sz="7200" b="1" dirty="0"/>
            </a:br>
            <a:r>
              <a:rPr lang="ar-EG" sz="7200" b="1" dirty="0"/>
              <a:t>عمري ضيعته في الخطايا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خلاصي </a:t>
            </a:r>
            <a:r>
              <a:rPr lang="ar-EG" sz="7200" b="1" dirty="0" err="1"/>
              <a:t>إنت</a:t>
            </a:r>
            <a:r>
              <a:rPr lang="ar-EG" sz="7200" b="1" dirty="0"/>
              <a:t> منايا</a:t>
            </a:r>
            <a:br>
              <a:rPr lang="ar-EG" sz="7200" b="1" dirty="0"/>
            </a:br>
            <a:r>
              <a:rPr lang="ar-EG" sz="7200" b="1" dirty="0"/>
              <a:t>سيدي المسيح يا مولاي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582A"/>
                </a:solidFill>
              </a:rPr>
              <a:t>القرار </a:t>
            </a:r>
            <a:r>
              <a:rPr lang="ar-EG" sz="4800" b="1" dirty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سيدي المسيح يا مولاي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وحدك داري </a:t>
            </a:r>
            <a:r>
              <a:rPr lang="ar-EG" sz="6600" b="1" dirty="0" err="1">
                <a:solidFill>
                  <a:srgbClr val="00582A"/>
                </a:solidFill>
              </a:rPr>
              <a:t>بدايا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وإنت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عارف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إدواي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43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57961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سيدي المسيح يا مولاي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البداية والنهاية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وحدك تبقى </a:t>
            </a:r>
            <a:r>
              <a:rPr lang="ar-EG" sz="7200" b="1" dirty="0" err="1"/>
              <a:t>معايا</a:t>
            </a:r>
            <a:br>
              <a:rPr lang="ar-EG" sz="7200" b="1" dirty="0"/>
            </a:br>
            <a:r>
              <a:rPr lang="ar-EG" sz="7200" b="1" dirty="0"/>
              <a:t>سيدي المسيح يا مولاي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582A"/>
                </a:solidFill>
              </a:rPr>
              <a:t>القرار </a:t>
            </a:r>
            <a:r>
              <a:rPr lang="ar-EG" sz="4800" b="1" dirty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سيدي المسيح يا مولاي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وحدك داري </a:t>
            </a:r>
            <a:r>
              <a:rPr lang="ar-EG" sz="6600" b="1" dirty="0" err="1">
                <a:solidFill>
                  <a:srgbClr val="00582A"/>
                </a:solidFill>
              </a:rPr>
              <a:t>بدايا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وإنت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عارف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إدواي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357961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سيدي المسيح يا مولاي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نوري اللي في </a:t>
            </a:r>
            <a:r>
              <a:rPr lang="ar-EG" sz="7200" b="1" dirty="0" err="1"/>
              <a:t>سماي</a:t>
            </a:r>
            <a:br>
              <a:rPr lang="ar-EG" sz="7200" b="1" dirty="0"/>
            </a:br>
            <a:r>
              <a:rPr lang="ar-EG" sz="7200" b="1" dirty="0" err="1"/>
              <a:t>بيك</a:t>
            </a:r>
            <a:r>
              <a:rPr lang="ar-EG" sz="7200" b="1" dirty="0"/>
              <a:t> حياتي </a:t>
            </a:r>
            <a:r>
              <a:rPr lang="ar-EG" sz="7200" b="1" dirty="0" err="1"/>
              <a:t>وبيك</a:t>
            </a:r>
            <a:r>
              <a:rPr lang="ar-EG" sz="7200" b="1" dirty="0"/>
              <a:t> </a:t>
            </a:r>
            <a:r>
              <a:rPr lang="ar-EG" sz="7200" b="1" dirty="0" err="1"/>
              <a:t>إشباي</a:t>
            </a:r>
            <a:br>
              <a:rPr lang="ar-EG" sz="7200" b="1" dirty="0"/>
            </a:br>
            <a:r>
              <a:rPr lang="ar-EG" sz="7200" b="1" dirty="0"/>
              <a:t>سيدي المسيح يا مولاي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5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solidFill>
                  <a:srgbClr val="00582A"/>
                </a:solidFill>
              </a:rPr>
              <a:t>القرار </a:t>
            </a:r>
            <a:r>
              <a:rPr lang="ar-EG" sz="4800" b="1" dirty="0">
                <a:solidFill>
                  <a:srgbClr val="00582A"/>
                </a:solidFill>
              </a:rPr>
              <a:t>: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سيدي المسيح يا مولاي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وحدك داري </a:t>
            </a:r>
            <a:r>
              <a:rPr lang="ar-EG" sz="6600" b="1" dirty="0" err="1">
                <a:solidFill>
                  <a:srgbClr val="00582A"/>
                </a:solidFill>
              </a:rPr>
              <a:t>بدايا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وإنت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إنت</a:t>
            </a:r>
            <a:r>
              <a:rPr lang="ar-EG" sz="6600" b="1" dirty="0">
                <a:solidFill>
                  <a:srgbClr val="00582A"/>
                </a:solidFill>
              </a:rPr>
              <a:t> اللي عارف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عارف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EG" sz="6600" b="1" dirty="0" err="1">
                <a:solidFill>
                  <a:srgbClr val="00582A"/>
                </a:solidFill>
              </a:rPr>
              <a:t>إدواي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794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2167</TotalTime>
  <Words>160</Words>
  <Application>Microsoft Office PowerPoint</Application>
  <PresentationFormat>عرض على الشاشة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2024-08-11T17:21:06Z</dcterms:modified>
</cp:coreProperties>
</file>