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4" r:id="rId3"/>
    <p:sldId id="320" r:id="rId4"/>
    <p:sldId id="325" r:id="rId5"/>
    <p:sldId id="326" r:id="rId6"/>
    <p:sldId id="327" r:id="rId7"/>
    <p:sldId id="328" r:id="rId8"/>
    <p:sldId id="32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0"/>
            <p14:sldId id="325"/>
            <p14:sldId id="326"/>
            <p14:sldId id="327"/>
            <p14:sldId id="328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63" d="100"/>
          <a:sy n="63" d="100"/>
        </p:scale>
        <p:origin x="64" y="3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سيدي المسيح </a:t>
            </a:r>
            <a:r>
              <a:rPr lang="ar-EG" sz="6000" b="1" dirty="0" err="1"/>
              <a:t>يامولايَ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سيدي المسيح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يامولايَ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وَحدَك داري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بدايا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اللي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عارِف)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عارِف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دوايـــــا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mwlaya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bedaia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wentalli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dwaya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Jesus you know what’s wrong with me and you know the medicine.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4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سيدي المسيح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يامولايَ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عُمري ضَيَّعتُه في الخَطايا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خَلاصي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مُنايــا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سيدي المسيح يام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ولايَ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mwlaya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Dayyaato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khataya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monaya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mwlaya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Jesus, I wasted my life in sin.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are my salvation and my hope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سيدي المسيح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يامولايَ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وَحدَك داري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بدايا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اللي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عارِف)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عارِف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دوايـــــا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mwlaya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bedaia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wentalli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dwaya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Jesus you know what’s wrong with me and you know the medicine.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205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سيدي المسيح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يامولايَ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البداية والنِّهاية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وَحْدَك الباقي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معايا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سيدي المسيح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يامولايَ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mwlaya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albedaia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wennehaya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baqi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maaya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mwlaya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Jesus you are the beginning and the end and You alone are staying with me.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0752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سيدي المسيح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يامولايَ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وَحدَك داري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بدايا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اللي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عارِف)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عارِف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دوايـــــا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mwlaya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bedaia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wentalli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dwaya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Jesus you know what’s wrong with me and you know the medicine.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2295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سيدي المَسيح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يامولايَ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النُّور اللي في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سمايا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فيك حياتي فيك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شفايــــــا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سيدي المسيح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يامـــولايَ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mwlaya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nor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fismaya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eshfaia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mwlaya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Jesus You are the light in my sky.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are my life and my healing.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6326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سيدي المسيح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يامولايَ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وَحدَك داري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بدايا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اللي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عارِف)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عارِف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دوايـــــا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mwlaya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bedaia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wentalli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dwaya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Jesus you know what’s wrong with me and you know the medicine.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2212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5225</TotalTime>
  <Words>389</Words>
  <Application>Microsoft Office PowerPoint</Application>
  <PresentationFormat>عرض على الشاشة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521</cp:revision>
  <dcterms:created xsi:type="dcterms:W3CDTF">2021-12-07T14:30:00Z</dcterms:created>
  <dcterms:modified xsi:type="dcterms:W3CDTF">2024-08-11T17:21:57Z</dcterms:modified>
</cp:coreProperties>
</file>