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0" r:id="rId4"/>
    <p:sldId id="325" r:id="rId5"/>
    <p:sldId id="326" r:id="rId6"/>
    <p:sldId id="327" r:id="rId7"/>
    <p:sldId id="328" r:id="rId8"/>
    <p:sldId id="32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63" d="100"/>
          <a:sy n="63" d="100"/>
        </p:scale>
        <p:origin x="64" y="3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سيدي المسيح </a:t>
            </a:r>
            <a:r>
              <a:rPr lang="ar-EG" sz="6000" b="1" dirty="0" err="1"/>
              <a:t>يامولايَ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عُمري ضَيَّعتُه في الخَطايا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خَلاصي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مُنايــا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يام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ولايَ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Dayyaato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I wasted my life in sin.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my salvation and my hope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البداية والنِّهاية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وَحْدَك الباقي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معايا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سيدي المسيح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albedaia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wennehaya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maaya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are the beginning and the end and You alone are staying with me.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75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29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المَسيح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النُّور اللي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سمايا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فيك حياتي فيك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شفايــــــا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سيدي المسيح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يامـــولايَ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nor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fismaya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eshfaia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are the light in my sky.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my life and my healing.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32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سيدي المسيح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يامولايَ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داري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بدايا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اللي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عارِف)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عارِف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دوايـــــا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mwlaya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bedaia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dwaya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 you know what’s wrong with me and you know the medicine.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21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389</Words>
  <Application>Microsoft Office PowerPoint</Application>
  <PresentationFormat>عرض على الشاشة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521</cp:revision>
  <dcterms:created xsi:type="dcterms:W3CDTF">2021-12-07T14:30:00Z</dcterms:created>
  <dcterms:modified xsi:type="dcterms:W3CDTF">2024-08-11T17:21:57Z</dcterms:modified>
</cp:coreProperties>
</file>