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75" r:id="rId2"/>
    <p:sldId id="277" r:id="rId3"/>
    <p:sldId id="403" r:id="rId4"/>
    <p:sldId id="395" r:id="rId5"/>
    <p:sldId id="407" r:id="rId6"/>
    <p:sldId id="414" r:id="rId7"/>
    <p:sldId id="413" r:id="rId8"/>
    <p:sldId id="416" r:id="rId9"/>
    <p:sldId id="418" r:id="rId10"/>
    <p:sldId id="412" r:id="rId11"/>
    <p:sldId id="293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277"/>
            <p14:sldId id="403"/>
            <p14:sldId id="395"/>
            <p14:sldId id="407"/>
            <p14:sldId id="414"/>
            <p14:sldId id="413"/>
            <p14:sldId id="416"/>
            <p14:sldId id="418"/>
            <p14:sldId id="412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62" d="100"/>
          <a:sy n="62" d="100"/>
        </p:scale>
        <p:origin x="60" y="28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3/11/2024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3/11/2024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0"/>
            <a:ext cx="9144000" cy="32778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 err="1"/>
              <a:t>شابب</a:t>
            </a:r>
            <a:r>
              <a:rPr lang="ar-EG" sz="6600" b="1" dirty="0"/>
              <a:t> على </a:t>
            </a:r>
            <a:r>
              <a:rPr lang="ar-EG" sz="6600" b="1" dirty="0" err="1"/>
              <a:t>طراطيف</a:t>
            </a:r>
            <a:r>
              <a:rPr lang="ar-EG" sz="6600" b="1" dirty="0"/>
              <a:t> عنواني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2449354"/>
            <a:ext cx="9982199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r>
              <a:rPr lang="ar-EG" sz="9600" b="1" dirty="0">
                <a:solidFill>
                  <a:srgbClr val="00582A"/>
                </a:solidFill>
              </a:rPr>
              <a:t>ها ها ها ها ها ها</a:t>
            </a:r>
          </a:p>
          <a:p>
            <a:pPr algn="ctr"/>
            <a:br>
              <a:rPr lang="ar-EG" sz="9600" b="1" dirty="0">
                <a:solidFill>
                  <a:srgbClr val="00582A"/>
                </a:solidFill>
              </a:rPr>
            </a:br>
            <a:endParaRPr lang="ar-EG" sz="138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409337"/>
            <a:ext cx="9982199" cy="65248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r>
              <a:rPr lang="ar-EG" sz="6600" b="1" dirty="0"/>
              <a:t>1-</a:t>
            </a:r>
            <a:br>
              <a:rPr lang="ar-EG" sz="6600" b="1" dirty="0"/>
            </a:br>
            <a:r>
              <a:rPr lang="ar-EG" sz="6600" b="1" dirty="0"/>
              <a:t>(</a:t>
            </a:r>
            <a:r>
              <a:rPr lang="ar-EG" sz="6600" b="1" dirty="0" err="1"/>
              <a:t>شابب</a:t>
            </a:r>
            <a:r>
              <a:rPr lang="ar-EG" sz="6600" b="1" dirty="0"/>
              <a:t> على </a:t>
            </a:r>
            <a:r>
              <a:rPr lang="ar-EG" sz="6600" b="1" dirty="0" err="1"/>
              <a:t>طراطيف</a:t>
            </a:r>
            <a:r>
              <a:rPr lang="ar-EG" sz="6600" b="1" dirty="0"/>
              <a:t> عنواني</a:t>
            </a:r>
          </a:p>
          <a:p>
            <a:pPr algn="ctr" fontAlgn="base"/>
            <a:r>
              <a:rPr lang="ar-EG" sz="6600" b="1" dirty="0" err="1"/>
              <a:t>شايف</a:t>
            </a:r>
            <a:r>
              <a:rPr lang="ar-EG" sz="6600" b="1" dirty="0"/>
              <a:t> من هنا منظر </a:t>
            </a:r>
            <a:r>
              <a:rPr lang="ar-EG" sz="6600" b="1" dirty="0" err="1"/>
              <a:t>تاني</a:t>
            </a:r>
            <a:br>
              <a:rPr lang="ar-EG" sz="6600" b="1" dirty="0"/>
            </a:br>
            <a:r>
              <a:rPr lang="ar-EG" sz="6600" b="1" dirty="0"/>
              <a:t>شارب واحد مُـــــــرّ لكني</a:t>
            </a:r>
            <a:br>
              <a:rPr lang="ar-EG" sz="6600" b="1" dirty="0"/>
            </a:br>
            <a:r>
              <a:rPr lang="ar-EG" sz="6600" b="1" dirty="0"/>
              <a:t>شادد عودي وهات يا أغاني)</a:t>
            </a:r>
            <a:r>
              <a:rPr lang="ar-EG" sz="5400" b="1" dirty="0"/>
              <a:t>2</a:t>
            </a:r>
            <a:br>
              <a:rPr lang="ar-EG" sz="6600" b="1" dirty="0"/>
            </a:br>
            <a:endParaRPr lang="ar-EG" sz="80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-64234"/>
            <a:ext cx="9982199" cy="82176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br>
              <a:rPr lang="ar-EG" sz="7200" b="1" dirty="0"/>
            </a:br>
            <a:r>
              <a:rPr lang="ar-EG" sz="7200" b="1" dirty="0"/>
              <a:t>(</a:t>
            </a:r>
            <a:r>
              <a:rPr lang="ar-EG" sz="7200" b="1" dirty="0" err="1"/>
              <a:t>والغُنا</a:t>
            </a:r>
            <a:r>
              <a:rPr lang="ar-EG" sz="7200" b="1" dirty="0"/>
              <a:t> </a:t>
            </a:r>
            <a:r>
              <a:rPr lang="ar-EG" sz="7200" b="1" dirty="0" err="1"/>
              <a:t>صابب</a:t>
            </a:r>
            <a:r>
              <a:rPr lang="ar-EG" sz="7200" b="1" dirty="0"/>
              <a:t> فيا حياة</a:t>
            </a:r>
            <a:br>
              <a:rPr lang="ar-EG" sz="7200" b="1" dirty="0"/>
            </a:br>
            <a:r>
              <a:rPr lang="ar-EG" sz="7200" b="1" dirty="0"/>
              <a:t>والحياة </a:t>
            </a:r>
            <a:r>
              <a:rPr lang="ar-EG" sz="7200" b="1" dirty="0" err="1"/>
              <a:t>راسماني</a:t>
            </a:r>
            <a:r>
              <a:rPr lang="ar-EG" sz="7200" b="1" dirty="0"/>
              <a:t> </a:t>
            </a:r>
            <a:r>
              <a:rPr lang="ar-EG" sz="7200" b="1" dirty="0" err="1"/>
              <a:t>معاه</a:t>
            </a:r>
            <a:br>
              <a:rPr lang="ar-EG" sz="7200" b="1" dirty="0"/>
            </a:br>
            <a:r>
              <a:rPr lang="ar-EG" sz="7200" b="1" dirty="0"/>
              <a:t>والصورة في العود ماسكاه</a:t>
            </a:r>
            <a:br>
              <a:rPr lang="ar-EG" sz="7200" b="1" dirty="0"/>
            </a:br>
            <a:r>
              <a:rPr lang="ar-EG" sz="7200" b="1" dirty="0" err="1"/>
              <a:t>وماسكاني</a:t>
            </a:r>
            <a:r>
              <a:rPr lang="ar-EG" sz="7200" b="1" dirty="0"/>
              <a:t> في يد الله) 2</a:t>
            </a:r>
            <a:br>
              <a:rPr lang="ar-EG" sz="7200" b="1" dirty="0"/>
            </a:br>
            <a:br>
              <a:rPr lang="ar-EG" sz="7200" b="1" dirty="0"/>
            </a:br>
            <a:endParaRPr lang="ar-EG" sz="88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2449354"/>
            <a:ext cx="9982199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r>
              <a:rPr lang="ar-EG" sz="9600" b="1" dirty="0">
                <a:solidFill>
                  <a:srgbClr val="00582A"/>
                </a:solidFill>
              </a:rPr>
              <a:t>ها ها ها ها ها ها</a:t>
            </a:r>
          </a:p>
          <a:p>
            <a:pPr algn="ctr"/>
            <a:br>
              <a:rPr lang="ar-EG" sz="9600" b="1" dirty="0">
                <a:solidFill>
                  <a:srgbClr val="00582A"/>
                </a:solidFill>
              </a:rPr>
            </a:br>
            <a:endParaRPr lang="ar-EG" sz="138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561737"/>
            <a:ext cx="9982199" cy="65248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r>
              <a:rPr lang="ar-EG" sz="6600" b="1" dirty="0"/>
              <a:t>2-</a:t>
            </a:r>
            <a:br>
              <a:rPr lang="ar-EG" sz="6600" b="1" dirty="0"/>
            </a:br>
            <a:r>
              <a:rPr lang="ar-EG" sz="6600" b="1" dirty="0"/>
              <a:t>(ساكن في حشايا إيمان</a:t>
            </a:r>
            <a:br>
              <a:rPr lang="ar-EG" sz="6600" b="1" dirty="0"/>
            </a:br>
            <a:r>
              <a:rPr lang="ar-EG" sz="6600" b="1" dirty="0"/>
              <a:t>نسخة مخصصة للإنسان</a:t>
            </a:r>
            <a:br>
              <a:rPr lang="ar-EG" sz="6600" b="1" dirty="0"/>
            </a:br>
            <a:r>
              <a:rPr lang="ar-EG" sz="6600" b="1" dirty="0"/>
              <a:t>أُشفىَ بوجعي </a:t>
            </a:r>
            <a:r>
              <a:rPr lang="ar-EG" sz="6600" b="1" dirty="0" err="1"/>
              <a:t>واصفىَ</a:t>
            </a:r>
            <a:r>
              <a:rPr lang="ar-EG" sz="6600" b="1" dirty="0"/>
              <a:t> بدمعي</a:t>
            </a:r>
            <a:br>
              <a:rPr lang="ar-EG" sz="6600" b="1" dirty="0"/>
            </a:br>
            <a:r>
              <a:rPr lang="ar-EG" sz="6600" b="1" dirty="0"/>
              <a:t>واطرد يأسي </a:t>
            </a:r>
            <a:r>
              <a:rPr lang="ar-EG" sz="6600" b="1" dirty="0" err="1"/>
              <a:t>وانا</a:t>
            </a:r>
            <a:r>
              <a:rPr lang="ar-EG" sz="6600" b="1" dirty="0"/>
              <a:t> حيران)</a:t>
            </a:r>
            <a:r>
              <a:rPr lang="ar-EG" sz="5400" b="1" dirty="0"/>
              <a:t>2</a:t>
            </a:r>
            <a:br>
              <a:rPr lang="ar-EG" sz="6600" b="1" dirty="0"/>
            </a:br>
            <a:endParaRPr lang="ar-EG" sz="8000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1348800"/>
            <a:ext cx="9982199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r>
              <a:rPr lang="ar-EG" sz="6600" b="1" dirty="0"/>
              <a:t>(وانصف غيري وانا مظلوم</a:t>
            </a:r>
            <a:br>
              <a:rPr lang="ar-EG" sz="6600" b="1" dirty="0"/>
            </a:br>
            <a:r>
              <a:rPr lang="ar-EG" sz="6600" b="1" dirty="0"/>
              <a:t>وابدر فرحي وانا مهموم</a:t>
            </a:r>
            <a:br>
              <a:rPr lang="ar-EG" sz="6600" b="1" dirty="0"/>
            </a:br>
            <a:r>
              <a:rPr lang="ar-EG" sz="6600" b="1" dirty="0"/>
              <a:t>وادفن يومي في قبر النوم</a:t>
            </a:r>
          </a:p>
          <a:p>
            <a:pPr algn="ctr" fontAlgn="base"/>
            <a:r>
              <a:rPr lang="ar-EG" sz="6600" b="1" dirty="0"/>
              <a:t>وفي الفجر </a:t>
            </a:r>
            <a:r>
              <a:rPr lang="ar-EG" sz="6600" b="1" dirty="0" err="1"/>
              <a:t>اتشدد</a:t>
            </a:r>
            <a:r>
              <a:rPr lang="ar-EG" sz="6600" b="1" dirty="0"/>
              <a:t> بالله)</a:t>
            </a:r>
            <a:r>
              <a:rPr lang="ar-EG" sz="5400" b="1" dirty="0"/>
              <a:t>2</a:t>
            </a:r>
            <a:br>
              <a:rPr lang="ar-EG" sz="6600" b="1" dirty="0"/>
            </a:br>
            <a:endParaRPr lang="ar-EG" sz="8000" b="1" dirty="0"/>
          </a:p>
        </p:txBody>
      </p:sp>
    </p:spTree>
    <p:extLst>
      <p:ext uri="{BB962C8B-B14F-4D97-AF65-F5344CB8AC3E}">
        <p14:creationId xmlns:p14="http://schemas.microsoft.com/office/powerpoint/2010/main" val="8309278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2449354"/>
            <a:ext cx="9982199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r>
              <a:rPr lang="ar-EG" sz="9600" b="1" dirty="0">
                <a:solidFill>
                  <a:srgbClr val="00582A"/>
                </a:solidFill>
              </a:rPr>
              <a:t>ها ها ها ها ها ها</a:t>
            </a:r>
          </a:p>
          <a:p>
            <a:pPr algn="ctr"/>
            <a:br>
              <a:rPr lang="ar-EG" sz="9600" b="1" dirty="0">
                <a:solidFill>
                  <a:srgbClr val="00582A"/>
                </a:solidFill>
              </a:rPr>
            </a:br>
            <a:endParaRPr lang="ar-EG" sz="138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545366"/>
            <a:ext cx="9982199" cy="82176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r>
              <a:rPr lang="ar-EG" sz="6600" b="1" dirty="0"/>
              <a:t>3-</a:t>
            </a:r>
            <a:br>
              <a:rPr lang="ar-EG" sz="6600" b="1" dirty="0"/>
            </a:br>
            <a:r>
              <a:rPr lang="ar-EG" sz="6600" b="1" dirty="0"/>
              <a:t>(عارف إن بموتي </a:t>
            </a:r>
            <a:r>
              <a:rPr lang="ar-EG" sz="6600" b="1" dirty="0" err="1"/>
              <a:t>باعيش</a:t>
            </a:r>
            <a:br>
              <a:rPr lang="ar-EG" sz="6600" b="1" dirty="0"/>
            </a:br>
            <a:r>
              <a:rPr lang="ar-EG" sz="6600" b="1" dirty="0"/>
              <a:t>وطول ما انا ساجد ما </a:t>
            </a:r>
            <a:r>
              <a:rPr lang="ar-EG" sz="6600" b="1" dirty="0" err="1"/>
              <a:t>بانحنيش</a:t>
            </a:r>
            <a:br>
              <a:rPr lang="ar-EG" sz="6600" b="1" dirty="0"/>
            </a:br>
            <a:r>
              <a:rPr lang="ar-EG" sz="6600" b="1" dirty="0"/>
              <a:t>وارفع راسي وهي على كفه</a:t>
            </a:r>
            <a:br>
              <a:rPr lang="ar-EG" sz="6600" b="1" dirty="0"/>
            </a:br>
            <a:r>
              <a:rPr lang="ar-EG" sz="6600" b="1" dirty="0"/>
              <a:t>وهو ان طرحني ما </a:t>
            </a:r>
            <a:r>
              <a:rPr lang="ar-EG" sz="6600" b="1" dirty="0" err="1"/>
              <a:t>يقتلنيش</a:t>
            </a:r>
            <a:r>
              <a:rPr lang="ar-EG" sz="6600" b="1" dirty="0"/>
              <a:t>)2</a:t>
            </a:r>
          </a:p>
          <a:p>
            <a:pPr algn="ctr"/>
            <a:br>
              <a:rPr lang="ar-EG" sz="6600" b="1" dirty="0"/>
            </a:br>
            <a:br>
              <a:rPr lang="ar-EG" sz="6600" b="1" dirty="0"/>
            </a:br>
            <a:endParaRPr lang="ar-EG" sz="6600" b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-152400"/>
            <a:ext cx="9982199" cy="100642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br>
              <a:rPr lang="ar-EG" sz="7200" b="1" dirty="0"/>
            </a:br>
            <a:r>
              <a:rPr lang="ar-EG" sz="7200" b="1" dirty="0"/>
              <a:t>(ومعديها بلا إجابات</a:t>
            </a:r>
            <a:br>
              <a:rPr lang="ar-EG" sz="7200" b="1" dirty="0"/>
            </a:br>
            <a:r>
              <a:rPr lang="ar-EG" sz="7200" b="1" dirty="0"/>
              <a:t>يكفي وجوده </a:t>
            </a:r>
            <a:r>
              <a:rPr lang="ar-EG" sz="7200" b="1" dirty="0" err="1"/>
              <a:t>ماليني</a:t>
            </a:r>
            <a:r>
              <a:rPr lang="ar-EG" sz="7200" b="1" dirty="0"/>
              <a:t> ثبات</a:t>
            </a:r>
            <a:br>
              <a:rPr lang="ar-EG" sz="7200" b="1" dirty="0"/>
            </a:br>
            <a:r>
              <a:rPr lang="ar-EG" sz="7200" b="1" dirty="0"/>
              <a:t>ولسه عودي فيه نغمات</a:t>
            </a:r>
            <a:br>
              <a:rPr lang="ar-EG" sz="7200" b="1" dirty="0"/>
            </a:br>
            <a:r>
              <a:rPr lang="ar-EG" sz="7200" b="1" dirty="0" err="1"/>
              <a:t>علشان</a:t>
            </a:r>
            <a:r>
              <a:rPr lang="ar-EG" sz="7200" b="1" dirty="0"/>
              <a:t> </a:t>
            </a:r>
            <a:r>
              <a:rPr lang="ar-EG" sz="7200" b="1" dirty="0" err="1"/>
              <a:t>متكلي</a:t>
            </a:r>
            <a:r>
              <a:rPr lang="ar-EG" sz="7200" b="1" dirty="0"/>
              <a:t> هو الله)2 </a:t>
            </a:r>
            <a:br>
              <a:rPr lang="ar-EG" sz="7200" b="1" dirty="0"/>
            </a:br>
            <a:endParaRPr lang="ar-EG" sz="7200" b="1" dirty="0"/>
          </a:p>
          <a:p>
            <a:pPr algn="ctr"/>
            <a:br>
              <a:rPr lang="ar-EG" sz="7200" b="1" dirty="0"/>
            </a:br>
            <a:br>
              <a:rPr lang="ar-EG" sz="7200" b="1" dirty="0"/>
            </a:br>
            <a:endParaRPr lang="ar-EG" sz="720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1747</TotalTime>
  <Words>178</Words>
  <Application>Microsoft Office PowerPoint</Application>
  <PresentationFormat>عرض على الشاشة (4:3)</PresentationFormat>
  <Paragraphs>18</Paragraphs>
  <Slides>11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11</vt:i4>
      </vt:variant>
    </vt:vector>
  </HeadingPairs>
  <TitlesOfParts>
    <vt:vector size="14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219</cp:revision>
  <dcterms:created xsi:type="dcterms:W3CDTF">2021-12-07T14:30:00Z</dcterms:created>
  <dcterms:modified xsi:type="dcterms:W3CDTF">2024-03-11T13:24:53Z</dcterms:modified>
</cp:coreProperties>
</file>