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30" r:id="rId4"/>
    <p:sldId id="431" r:id="rId5"/>
    <p:sldId id="432" r:id="rId6"/>
    <p:sldId id="433" r:id="rId7"/>
    <p:sldId id="43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0"/>
            <p14:sldId id="431"/>
            <p14:sldId id="432"/>
            <p14:sldId id="433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 err="1"/>
              <a:t>شايفين</a:t>
            </a:r>
            <a:r>
              <a:rPr lang="ar-EG" sz="7200" b="1" dirty="0"/>
              <a:t> حقك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70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1- </a:t>
            </a:r>
          </a:p>
          <a:p>
            <a:pPr algn="ctr"/>
            <a:r>
              <a:rPr lang="ar-EG" sz="7200" b="1" dirty="0" err="1"/>
              <a:t>شايفين</a:t>
            </a:r>
            <a:r>
              <a:rPr lang="ar-EG" sz="7200" b="1" dirty="0"/>
              <a:t> حقك تشق العتمة </a:t>
            </a:r>
          </a:p>
          <a:p>
            <a:pPr algn="ctr"/>
            <a:r>
              <a:rPr lang="ar-EG" sz="7200" b="1" dirty="0"/>
              <a:t>في أراضينا </a:t>
            </a:r>
          </a:p>
          <a:p>
            <a:pPr algn="ctr"/>
            <a:r>
              <a:rPr lang="ar-EG" sz="7200" b="1" dirty="0"/>
              <a:t>ونفوس </a:t>
            </a:r>
            <a:r>
              <a:rPr lang="ar-EG" sz="7200" b="1" dirty="0" err="1"/>
              <a:t>بتتوب</a:t>
            </a:r>
            <a:r>
              <a:rPr lang="ar-EG" sz="7200" b="1" dirty="0"/>
              <a:t> تنفك قيود</a:t>
            </a:r>
          </a:p>
          <a:p>
            <a:pPr algn="ctr"/>
            <a:r>
              <a:rPr lang="ar-EG" sz="7200" b="1" dirty="0"/>
              <a:t> من أياديها</a:t>
            </a:r>
            <a:br>
              <a:rPr lang="ar-EG" sz="7200" b="1" dirty="0"/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23159"/>
            <a:ext cx="9982199" cy="661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marL="342900" indent="-342900" algn="ctr">
              <a:spcBef>
                <a:spcPct val="20000"/>
              </a:spcBef>
            </a:pPr>
            <a:r>
              <a:rPr lang="ar-EG" sz="6600" b="1" dirty="0" err="1">
                <a:solidFill>
                  <a:srgbClr val="00582A"/>
                </a:solidFill>
              </a:rPr>
              <a:t>جيت</a:t>
            </a:r>
            <a:r>
              <a:rPr lang="ar-EG" sz="6600" b="1" dirty="0">
                <a:solidFill>
                  <a:srgbClr val="00582A"/>
                </a:solidFill>
              </a:rPr>
              <a:t> يا يسوع لبلادنا </a:t>
            </a:r>
          </a:p>
          <a:p>
            <a:pPr marL="342900" indent="-342900" algn="ctr">
              <a:spcBef>
                <a:spcPct val="20000"/>
              </a:spcBef>
            </a:pPr>
            <a:r>
              <a:rPr lang="ar-EG" sz="6600" b="1" dirty="0">
                <a:solidFill>
                  <a:srgbClr val="00582A"/>
                </a:solidFill>
              </a:rPr>
              <a:t>وأمرت هنا بالبركة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وعدك سور </a:t>
            </a:r>
            <a:r>
              <a:rPr lang="ar-EG" sz="6600" b="1" dirty="0" err="1">
                <a:solidFill>
                  <a:srgbClr val="00582A"/>
                </a:solidFill>
              </a:rPr>
              <a:t>حواليها</a:t>
            </a:r>
            <a:endParaRPr lang="ar-EG" sz="6600" b="1" dirty="0">
              <a:solidFill>
                <a:srgbClr val="00582A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ar-EG" sz="6600" b="1" dirty="0">
                <a:solidFill>
                  <a:srgbClr val="00582A"/>
                </a:solidFill>
              </a:rPr>
              <a:t> (أمان وسلام </a:t>
            </a:r>
            <a:r>
              <a:rPr lang="ar-EG" sz="6600" b="1" dirty="0" err="1">
                <a:solidFill>
                  <a:srgbClr val="00582A"/>
                </a:solidFill>
              </a:rPr>
              <a:t>لولادها</a:t>
            </a:r>
            <a:r>
              <a:rPr lang="ar-EG" sz="6600" b="1" dirty="0">
                <a:solidFill>
                  <a:srgbClr val="00582A"/>
                </a:solidFill>
              </a:rPr>
              <a:t>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70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2- </a:t>
            </a:r>
          </a:p>
          <a:p>
            <a:pPr algn="ctr"/>
            <a:r>
              <a:rPr lang="ar-EG" sz="7200" b="1" dirty="0"/>
              <a:t>شعبك يشهد خير </a:t>
            </a:r>
            <a:r>
              <a:rPr lang="ar-EG" sz="7200" b="1" dirty="0" err="1"/>
              <a:t>ومراحم</a:t>
            </a:r>
            <a:endParaRPr lang="ar-EG" sz="7200" b="1" dirty="0"/>
          </a:p>
          <a:p>
            <a:pPr algn="ctr"/>
            <a:r>
              <a:rPr lang="ar-EG" sz="7200" b="1" dirty="0"/>
              <a:t> طول أجياله </a:t>
            </a:r>
          </a:p>
          <a:p>
            <a:pPr algn="ctr"/>
            <a:r>
              <a:rPr lang="ar-EG" sz="7200" b="1" dirty="0"/>
              <a:t>يتوحد بيك وينادي </a:t>
            </a:r>
            <a:r>
              <a:rPr lang="ar-EG" sz="7200" b="1" dirty="0" err="1"/>
              <a:t>بإسمك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طول أيامه </a:t>
            </a:r>
            <a:br>
              <a:rPr lang="ar-EG" sz="7200" b="1" dirty="0"/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661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marL="342900" indent="-342900" algn="ctr">
              <a:spcBef>
                <a:spcPct val="20000"/>
              </a:spcBef>
            </a:pPr>
            <a:r>
              <a:rPr lang="ar-EG" sz="6600" b="1" dirty="0" err="1">
                <a:solidFill>
                  <a:srgbClr val="00582A"/>
                </a:solidFill>
              </a:rPr>
              <a:t>جيت</a:t>
            </a:r>
            <a:r>
              <a:rPr lang="ar-EG" sz="6600" b="1" dirty="0">
                <a:solidFill>
                  <a:srgbClr val="00582A"/>
                </a:solidFill>
              </a:rPr>
              <a:t> يا يسوع لبلادنا </a:t>
            </a:r>
          </a:p>
          <a:p>
            <a:pPr marL="342900" indent="-342900" algn="ctr">
              <a:spcBef>
                <a:spcPct val="20000"/>
              </a:spcBef>
            </a:pPr>
            <a:r>
              <a:rPr lang="ar-EG" sz="6600" b="1" dirty="0">
                <a:solidFill>
                  <a:srgbClr val="00582A"/>
                </a:solidFill>
              </a:rPr>
              <a:t>وأمرت هنا بالبركة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وعدك سور </a:t>
            </a:r>
            <a:r>
              <a:rPr lang="ar-EG" sz="6600" b="1" dirty="0" err="1">
                <a:solidFill>
                  <a:srgbClr val="00582A"/>
                </a:solidFill>
              </a:rPr>
              <a:t>حواليها</a:t>
            </a:r>
            <a:endParaRPr lang="ar-EG" sz="6600" b="1" dirty="0">
              <a:solidFill>
                <a:srgbClr val="00582A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ar-EG" sz="6600" b="1" dirty="0">
                <a:solidFill>
                  <a:srgbClr val="00582A"/>
                </a:solidFill>
              </a:rPr>
              <a:t> (أمان وسلام </a:t>
            </a:r>
            <a:r>
              <a:rPr lang="ar-EG" sz="6600" b="1" dirty="0" err="1">
                <a:solidFill>
                  <a:srgbClr val="00582A"/>
                </a:solidFill>
              </a:rPr>
              <a:t>لولادها</a:t>
            </a:r>
            <a:r>
              <a:rPr lang="ar-EG" sz="6600" b="1" dirty="0">
                <a:solidFill>
                  <a:srgbClr val="00582A"/>
                </a:solidFill>
              </a:rPr>
              <a:t>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946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3- </a:t>
            </a:r>
          </a:p>
          <a:p>
            <a:pPr algn="ctr"/>
            <a:r>
              <a:rPr lang="ar-EG" sz="7200" b="1" dirty="0"/>
              <a:t>مجدك يعلى في وسط بلادنا </a:t>
            </a:r>
          </a:p>
          <a:p>
            <a:pPr algn="ctr"/>
            <a:r>
              <a:rPr lang="ar-EG" sz="7200" b="1" dirty="0"/>
              <a:t>ويملك فيها </a:t>
            </a:r>
          </a:p>
          <a:p>
            <a:pPr algn="ctr"/>
            <a:r>
              <a:rPr lang="ar-EG" sz="7200" b="1" dirty="0"/>
              <a:t>ونور إنجيلك يخش بيوت محرومة يرويها </a:t>
            </a:r>
            <a:br>
              <a:rPr lang="ar-EG" sz="7200" b="1" dirty="0"/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99359"/>
            <a:ext cx="9982199" cy="661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marL="342900" indent="-342900" algn="ctr">
              <a:spcBef>
                <a:spcPct val="20000"/>
              </a:spcBef>
            </a:pPr>
            <a:r>
              <a:rPr lang="ar-EG" sz="6600" b="1" dirty="0" err="1">
                <a:solidFill>
                  <a:srgbClr val="00582A"/>
                </a:solidFill>
              </a:rPr>
              <a:t>جيت</a:t>
            </a:r>
            <a:r>
              <a:rPr lang="ar-EG" sz="6600" b="1" dirty="0">
                <a:solidFill>
                  <a:srgbClr val="00582A"/>
                </a:solidFill>
              </a:rPr>
              <a:t> يا يسوع لبلادنا </a:t>
            </a:r>
          </a:p>
          <a:p>
            <a:pPr marL="342900" indent="-342900" algn="ctr">
              <a:spcBef>
                <a:spcPct val="20000"/>
              </a:spcBef>
            </a:pPr>
            <a:r>
              <a:rPr lang="ar-EG" sz="6600" b="1" dirty="0">
                <a:solidFill>
                  <a:srgbClr val="00582A"/>
                </a:solidFill>
              </a:rPr>
              <a:t>وأمرت هنا بالبركة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وعدك سور </a:t>
            </a:r>
            <a:r>
              <a:rPr lang="ar-EG" sz="6600" b="1" dirty="0" err="1">
                <a:solidFill>
                  <a:srgbClr val="00582A"/>
                </a:solidFill>
              </a:rPr>
              <a:t>حواليها</a:t>
            </a:r>
            <a:endParaRPr lang="ar-EG" sz="6600" b="1" dirty="0">
              <a:solidFill>
                <a:srgbClr val="00582A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ar-EG" sz="6600" b="1" dirty="0">
                <a:solidFill>
                  <a:srgbClr val="00582A"/>
                </a:solidFill>
              </a:rPr>
              <a:t> (أمان وسلام </a:t>
            </a:r>
            <a:r>
              <a:rPr lang="ar-EG" sz="6600" b="1" dirty="0" err="1">
                <a:solidFill>
                  <a:srgbClr val="00582A"/>
                </a:solidFill>
              </a:rPr>
              <a:t>لولادها</a:t>
            </a:r>
            <a:r>
              <a:rPr lang="ar-EG" sz="6600" b="1" dirty="0">
                <a:solidFill>
                  <a:srgbClr val="00582A"/>
                </a:solidFill>
              </a:rPr>
              <a:t>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2169</TotalTime>
  <Words>111</Words>
  <Application>Microsoft Office PowerPoint</Application>
  <PresentationFormat>عرض على الشاشة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352</cp:revision>
  <dcterms:created xsi:type="dcterms:W3CDTF">2021-12-07T14:30:00Z</dcterms:created>
  <dcterms:modified xsi:type="dcterms:W3CDTF">2024-08-12T11:47:15Z</dcterms:modified>
</cp:coreProperties>
</file>