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4" r:id="rId3"/>
    <p:sldId id="320" r:id="rId4"/>
    <p:sldId id="325" r:id="rId5"/>
    <p:sldId id="326" r:id="rId6"/>
    <p:sldId id="327" r:id="rId7"/>
    <p:sldId id="32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0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err="1"/>
              <a:t>شَايفِين</a:t>
            </a:r>
            <a:r>
              <a:rPr lang="ar-EG" sz="6000" b="1" dirty="0"/>
              <a:t> حَقَّك يشُقّ العَتمَة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شَايفِين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حَقَّك يشُق العَتمَة في أرَاضِيها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ونفوس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بتتوب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تِنفَك قُيُود مِن أيَادِيهــا</a:t>
            </a:r>
          </a:p>
          <a:p>
            <a:pPr rtl="1"/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shayfeen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haqqak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yeshoq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elaatma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araDiha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wenfos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toob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tenfakk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oiod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ayadiha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see Your truth splitting the darkness in the land;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souls are repenting and bonds are broken.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جيت يا يَسوع لِبَلَدنا   وأمَرت هِنا بالبَرَكَة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وَعدك سُور حَوَاليهــــا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(إيمَان وسَلام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لولادها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jait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baladna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amart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bel baraka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wazdak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soor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hawalaiha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eman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salam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loladha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Jesus, You came to our land and ordered blessing to it.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Your promise is protecting it and providing peace and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faith to its people.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شَعبك يشهَد  خِير ومَرَاحِم  طول أجيَاله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يتوَحِّد بيك  وينادِي باسمك  طول أيَّامه</a:t>
            </a:r>
          </a:p>
          <a:p>
            <a:pPr rtl="1"/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shaabak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yeshhad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marahem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ajialo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yetwahhad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yenadi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besmak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ayyamo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Your people witness blessings all their days.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They always call Your name and unite with You.</a:t>
            </a:r>
            <a:endParaRPr lang="ar-EG" sz="3600" b="1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1659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جيت يا يَسوع لِبَلَدنا   وأمَرت هِنا بالبَرَكَة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وَعدك سُور حَوَاليهــــا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(إيمَان وسَلام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لولادها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jait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baladna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amart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bel baraka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wazdak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soor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hawalaiha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eman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salam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loladha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Jesus, You came to our land and ordered blessing to it.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Your promise is protecting it and providing peace and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faith to its people.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9081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مجدك يعلا  في وَسط بلادنا ويُملُك فِيها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ونور إنجيلك يُخُش بيوت مَحرُومَة يروِيهَا</a:t>
            </a: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majdak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fi west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bladna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yomlok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fiha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nor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enjilak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yokhosh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beot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mahroma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yerwiha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Your glory reigns in our land and the light of Your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word enters thirsty homes to quench them.</a:t>
            </a:r>
            <a:endParaRPr lang="ar-EG" sz="4000" b="1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8161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جيت يا يَسوع لِبَلَدنا   وأمَرت هِنا بالبَرَكَة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وَعدك سُور حَوَاليهــــا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(إيمَان وسَلام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لولادها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jait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baladna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amart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bel baraka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wazdak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soor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hawalaiha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eman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salam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loladha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Jesus, You came to our land and ordered blessing to it.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Your promise is protecting it and providing peace and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faith to its people.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4508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5259</TotalTime>
  <Words>381</Words>
  <Application>Microsoft Office PowerPoint</Application>
  <PresentationFormat>عرض على الشاشة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525</cp:revision>
  <dcterms:created xsi:type="dcterms:W3CDTF">2021-12-07T14:30:00Z</dcterms:created>
  <dcterms:modified xsi:type="dcterms:W3CDTF">2023-09-10T08:40:41Z</dcterms:modified>
</cp:coreProperties>
</file>