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3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شخصه طبيب نفسي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1E0E"/>
                </a:solidFill>
              </a:rPr>
              <a:t>شخصهُ طبيبُ نفسي</a:t>
            </a:r>
            <a:br>
              <a:rPr lang="ar-EG" sz="7200" b="1" dirty="0">
                <a:solidFill>
                  <a:srgbClr val="001E0E"/>
                </a:solidFill>
              </a:rPr>
            </a:br>
            <a:r>
              <a:rPr lang="ar-EG" sz="7200" b="1" dirty="0">
                <a:solidFill>
                  <a:srgbClr val="001E0E"/>
                </a:solidFill>
              </a:rPr>
              <a:t>صوتهُ أيضاً علاج</a:t>
            </a:r>
          </a:p>
          <a:p>
            <a:pPr algn="ctr"/>
            <a:r>
              <a:rPr lang="ar-EG" sz="7200" b="1" dirty="0" err="1">
                <a:solidFill>
                  <a:srgbClr val="001E0E"/>
                </a:solidFill>
              </a:rPr>
              <a:t>وبه</a:t>
            </a:r>
            <a:r>
              <a:rPr lang="ar-EG" sz="7200" b="1" dirty="0">
                <a:solidFill>
                  <a:srgbClr val="001E0E"/>
                </a:solidFill>
              </a:rPr>
              <a:t> يطيبُ قلبــــي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</a:rPr>
              <a:t>ويفيضُ بابتهـــاج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/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65692"/>
            <a:ext cx="9982199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7200" b="1" dirty="0">
                <a:solidFill>
                  <a:srgbClr val="001E0E"/>
                </a:solidFill>
              </a:rPr>
              <a:t>كلما أصبوا إليه</a:t>
            </a:r>
            <a:br>
              <a:rPr lang="ar-EG" sz="7200" b="1" dirty="0">
                <a:solidFill>
                  <a:srgbClr val="001E0E"/>
                </a:solidFill>
              </a:rPr>
            </a:br>
            <a:r>
              <a:rPr lang="ar-EG" sz="7200" b="1" dirty="0">
                <a:solidFill>
                  <a:srgbClr val="001E0E"/>
                </a:solidFill>
              </a:rPr>
              <a:t>لذ لي فيه الوفاق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7200" b="1" dirty="0">
                <a:solidFill>
                  <a:srgbClr val="001E0E"/>
                </a:solidFill>
              </a:rPr>
              <a:t>كلما أدنو لديــــه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7200" b="1" dirty="0">
                <a:solidFill>
                  <a:srgbClr val="001E0E"/>
                </a:solidFill>
              </a:rPr>
              <a:t>زادني منه اشتياق</a:t>
            </a:r>
            <a:endParaRPr lang="en-US" sz="7200" b="1" dirty="0">
              <a:solidFill>
                <a:srgbClr val="001E0E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7200" b="1" dirty="0">
              <a:solidFill>
                <a:srgbClr val="001E0E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</TotalTime>
  <Words>30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353</cp:revision>
  <dcterms:created xsi:type="dcterms:W3CDTF">2021-12-07T14:30:00Z</dcterms:created>
  <dcterms:modified xsi:type="dcterms:W3CDTF">2024-08-29T12:06:36Z</dcterms:modified>
</cp:coreProperties>
</file>