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4" r:id="rId3"/>
    <p:sldId id="326" r:id="rId4"/>
    <p:sldId id="328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شخصه طبيب نفسي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شَخصُهُ طَبيبُ نفسي صَوْتُهُ أيْضَاً عِلاج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وَبهِ يَطِيبُ قلبــــــي   وَيَفيضُ بابتِهَـــاج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shakhsoho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tabeebo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sawtoho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aydan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aelaj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yateebo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yafeedo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tehaj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 is my physician and His voice is medicine.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 makes my heart overflow with joy.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كُلَّمَا أصبُو إلَيْهِ   لَذَّ لي فيهِ الوِفاق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كُلَّمَا أدنو إلَيْـــــــهِ   زَادَني لَهُ اِشتِيَاق</a:t>
            </a:r>
          </a:p>
          <a:p>
            <a:pPr rtl="1"/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aSbo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latha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elwefaq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zadani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eshtiaq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When I am close to Him I need Him more.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فَمَتى تَسمَعُ أُذُني  صَوتَ هُتافِ الحَبيب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وَأرَاهُ بالعَيَـــــانِ   في جَمَــــالِهِ العَجيب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tasmaao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othni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Sawta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hotafi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elhabeeb</a:t>
            </a:r>
            <a:b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araho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aayani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jamalehi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elaajeeb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When will my ears hear the shout of the Beloved and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when will I see Him in His wonderful beauty.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474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عِندَذا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يَنتَهي حُزني  وَالهُمُوم عَنِّي تَغيب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وَكذا يَفرَحُ قلبـــــــي   وَأُغَنِّــــي لِلحَبيب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aendatha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yantahi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hozni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homom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tagheeb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katha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yafraho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habeeb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Then, my sorrows will end and all hardships will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vanish and my heart will rejoice and I will sing for the Beloved.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45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5270</TotalTime>
  <Words>206</Words>
  <Application>Microsoft Office PowerPoint</Application>
  <PresentationFormat>عرض على الشاشة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527</cp:revision>
  <dcterms:created xsi:type="dcterms:W3CDTF">2021-12-07T14:30:00Z</dcterms:created>
  <dcterms:modified xsi:type="dcterms:W3CDTF">2023-09-11T14:57:43Z</dcterms:modified>
</cp:coreProperties>
</file>