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30" r:id="rId4"/>
    <p:sldId id="437" r:id="rId5"/>
    <p:sldId id="432" r:id="rId6"/>
    <p:sldId id="438" r:id="rId7"/>
    <p:sldId id="434" r:id="rId8"/>
    <p:sldId id="439" r:id="rId9"/>
    <p:sldId id="436" r:id="rId10"/>
    <p:sldId id="44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0"/>
            <p14:sldId id="437"/>
            <p14:sldId id="432"/>
            <p14:sldId id="438"/>
            <p14:sldId id="434"/>
            <p14:sldId id="439"/>
            <p14:sldId id="436"/>
            <p14:sldId id="4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-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شكراً شكراً يا فادينا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436"/>
            <a:ext cx="9982199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(شكرًا </a:t>
            </a:r>
            <a:r>
              <a:rPr lang="ar-EG" sz="6600" b="1" dirty="0" err="1">
                <a:solidFill>
                  <a:srgbClr val="00582A"/>
                </a:solidFill>
              </a:rPr>
              <a:t>شكرًا</a:t>
            </a:r>
            <a:r>
              <a:rPr lang="ar-EG" sz="6600" b="1" dirty="0">
                <a:solidFill>
                  <a:srgbClr val="00582A"/>
                </a:solidFill>
              </a:rPr>
              <a:t> يا فادينا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حبك لينا مكفينا)2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(كلمة شكرًا تأسرنا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فاضت مهما </a:t>
            </a:r>
            <a:r>
              <a:rPr lang="ar-EG" sz="6600" b="1" dirty="0" err="1">
                <a:solidFill>
                  <a:srgbClr val="00582A"/>
                </a:solidFill>
              </a:rPr>
              <a:t>اتكلمنا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شكرًا </a:t>
            </a:r>
            <a:r>
              <a:rPr lang="ar-EG" sz="6600" b="1" dirty="0" err="1">
                <a:solidFill>
                  <a:srgbClr val="00582A"/>
                </a:solidFill>
              </a:rPr>
              <a:t>شكرًا</a:t>
            </a:r>
            <a:r>
              <a:rPr lang="ar-EG" sz="6600" b="1" dirty="0">
                <a:solidFill>
                  <a:srgbClr val="00582A"/>
                </a:solidFill>
              </a:rPr>
              <a:t> يا فادينا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0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30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(شكرًا </a:t>
            </a:r>
            <a:r>
              <a:rPr lang="ar-EG" sz="6000" b="1" dirty="0" err="1">
                <a:solidFill>
                  <a:srgbClr val="00582A"/>
                </a:solidFill>
              </a:rPr>
              <a:t>شكرًا</a:t>
            </a:r>
            <a:r>
              <a:rPr lang="ar-EG" sz="6000" b="1" dirty="0">
                <a:solidFill>
                  <a:srgbClr val="00582A"/>
                </a:solidFill>
              </a:rPr>
              <a:t> يا فادينا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حبك لينا مكفينا)2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(كلمة شكرًا تأسرنا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فاضت مهما </a:t>
            </a:r>
            <a:r>
              <a:rPr lang="ar-EG" sz="6000" b="1" dirty="0" err="1">
                <a:solidFill>
                  <a:srgbClr val="00582A"/>
                </a:solidFill>
              </a:rPr>
              <a:t>اتكلمنا</a:t>
            </a:r>
            <a:r>
              <a:rPr lang="ar-EG" sz="6000" b="1" dirty="0">
                <a:solidFill>
                  <a:srgbClr val="00582A"/>
                </a:solidFill>
              </a:rPr>
              <a:t>)2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شكرًا </a:t>
            </a:r>
            <a:r>
              <a:rPr lang="ar-EG" sz="6000" b="1" dirty="0" err="1">
                <a:solidFill>
                  <a:srgbClr val="00582A"/>
                </a:solidFill>
              </a:rPr>
              <a:t>شكرًا</a:t>
            </a:r>
            <a:r>
              <a:rPr lang="ar-EG" sz="6000" b="1" dirty="0">
                <a:solidFill>
                  <a:srgbClr val="00582A"/>
                </a:solidFill>
              </a:rPr>
              <a:t> يا فادينا</a:t>
            </a:r>
          </a:p>
          <a:p>
            <a:pPr algn="ctr"/>
            <a:br>
              <a:rPr lang="ar-EG" sz="6000" b="1" dirty="0">
                <a:solidFill>
                  <a:srgbClr val="00582A"/>
                </a:solidFill>
              </a:rPr>
            </a:br>
            <a:br>
              <a:rPr lang="ar-EG" sz="6000" b="1" dirty="0">
                <a:solidFill>
                  <a:srgbClr val="00582A"/>
                </a:solidFill>
              </a:rPr>
            </a:br>
            <a:endParaRPr lang="en-US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877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 </a:t>
            </a:r>
            <a:endParaRPr lang="ar-EG" sz="6600" b="1" dirty="0"/>
          </a:p>
          <a:p>
            <a:pPr algn="ctr" rtl="1"/>
            <a:r>
              <a:rPr lang="ar-EG" sz="6600" b="1" dirty="0"/>
              <a:t>(مهما لساني </a:t>
            </a:r>
            <a:r>
              <a:rPr lang="ar-EG" sz="6600" b="1" dirty="0" err="1"/>
              <a:t>بيتكلم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عن أفضالك بتعلم)2</a:t>
            </a:r>
            <a:br>
              <a:rPr lang="ar-EG" sz="6600" b="1" dirty="0"/>
            </a:br>
            <a:r>
              <a:rPr lang="ar-EG" sz="6600" b="1" dirty="0"/>
              <a:t>(فارد حبك حوالي </a:t>
            </a:r>
          </a:p>
          <a:p>
            <a:pPr algn="ctr" rtl="1"/>
            <a:r>
              <a:rPr lang="ar-EG" sz="6600" b="1" dirty="0"/>
              <a:t>جود ومراحم أبدية)2</a:t>
            </a:r>
            <a:br>
              <a:rPr lang="ar-EG" sz="6600" b="1" dirty="0"/>
            </a:br>
            <a:r>
              <a:rPr lang="ar-EG" sz="6600" b="1" dirty="0"/>
              <a:t>شكرًا </a:t>
            </a:r>
            <a:r>
              <a:rPr lang="ar-EG" sz="6600" b="1" dirty="0" err="1"/>
              <a:t>شكرًا</a:t>
            </a:r>
            <a:r>
              <a:rPr lang="ar-EG" sz="6600" b="1" dirty="0"/>
              <a:t> يا فادينا</a:t>
            </a:r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endParaRPr lang="en-US" sz="66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436"/>
            <a:ext cx="9982199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(شكرًا </a:t>
            </a:r>
            <a:r>
              <a:rPr lang="ar-EG" sz="6600" b="1" dirty="0" err="1">
                <a:solidFill>
                  <a:srgbClr val="00582A"/>
                </a:solidFill>
              </a:rPr>
              <a:t>شكرًا</a:t>
            </a:r>
            <a:r>
              <a:rPr lang="ar-EG" sz="6600" b="1" dirty="0">
                <a:solidFill>
                  <a:srgbClr val="00582A"/>
                </a:solidFill>
              </a:rPr>
              <a:t> يا فادينا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حبك لينا مكفينا)2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(كلمة شكرًا تأسرنا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فاضت مهما </a:t>
            </a:r>
            <a:r>
              <a:rPr lang="ar-EG" sz="6600" b="1" dirty="0" err="1">
                <a:solidFill>
                  <a:srgbClr val="00582A"/>
                </a:solidFill>
              </a:rPr>
              <a:t>اتكلمنا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شكرًا </a:t>
            </a:r>
            <a:r>
              <a:rPr lang="ar-EG" sz="6600" b="1" dirty="0" err="1">
                <a:solidFill>
                  <a:srgbClr val="00582A"/>
                </a:solidFill>
              </a:rPr>
              <a:t>شكرًا</a:t>
            </a:r>
            <a:r>
              <a:rPr lang="ar-EG" sz="6600" b="1" dirty="0">
                <a:solidFill>
                  <a:srgbClr val="00582A"/>
                </a:solidFill>
              </a:rPr>
              <a:t> يا فادينا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98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 </a:t>
            </a:r>
            <a:endParaRPr lang="ar-EG" sz="6600" b="1" dirty="0"/>
          </a:p>
          <a:p>
            <a:pPr algn="ctr" rtl="1"/>
            <a:r>
              <a:rPr lang="ar-EG" sz="6600" b="1" dirty="0"/>
              <a:t>(لو </a:t>
            </a:r>
            <a:r>
              <a:rPr lang="ar-EG" sz="6600" b="1" dirty="0" err="1"/>
              <a:t>هاندور</a:t>
            </a:r>
            <a:r>
              <a:rPr lang="ar-EG" sz="6600" b="1" dirty="0"/>
              <a:t> في ماضينا </a:t>
            </a:r>
          </a:p>
          <a:p>
            <a:pPr algn="ctr" rtl="1"/>
            <a:r>
              <a:rPr lang="ar-EG" sz="6600" b="1" dirty="0"/>
              <a:t>نلقى الصوت </a:t>
            </a:r>
            <a:r>
              <a:rPr lang="ar-EG" sz="6600" b="1" dirty="0" err="1"/>
              <a:t>بيقول</a:t>
            </a:r>
            <a:r>
              <a:rPr lang="ar-EG" sz="6600" b="1" dirty="0"/>
              <a:t> لينا)2</a:t>
            </a:r>
            <a:br>
              <a:rPr lang="ar-EG" sz="6600" b="1" dirty="0"/>
            </a:br>
            <a:r>
              <a:rPr lang="ar-EG" sz="6600" b="1" dirty="0"/>
              <a:t>(أنا </a:t>
            </a:r>
            <a:r>
              <a:rPr lang="ar-EG" sz="6600" b="1" dirty="0" err="1"/>
              <a:t>شايلك</a:t>
            </a:r>
            <a:r>
              <a:rPr lang="ar-EG" sz="6600" b="1" dirty="0"/>
              <a:t> تحت جناحي </a:t>
            </a:r>
          </a:p>
          <a:p>
            <a:pPr algn="ctr" rtl="1"/>
            <a:r>
              <a:rPr lang="ar-EG" sz="6600" b="1" dirty="0"/>
              <a:t>ومخبيك جوه جراحي)2</a:t>
            </a:r>
            <a:br>
              <a:rPr lang="ar-EG" sz="6600" b="1" dirty="0"/>
            </a:br>
            <a:r>
              <a:rPr lang="ar-EG" sz="6600" b="1" dirty="0"/>
              <a:t>شكرًا </a:t>
            </a:r>
            <a:r>
              <a:rPr lang="ar-EG" sz="6600" b="1" dirty="0" err="1"/>
              <a:t>شكرًا</a:t>
            </a:r>
            <a:r>
              <a:rPr lang="ar-EG" sz="6600" b="1" dirty="0"/>
              <a:t> يا فادينا </a:t>
            </a:r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endParaRPr lang="en-US" sz="66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436"/>
            <a:ext cx="9982199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(شكرًا </a:t>
            </a:r>
            <a:r>
              <a:rPr lang="ar-EG" sz="6600" b="1" dirty="0" err="1">
                <a:solidFill>
                  <a:srgbClr val="00582A"/>
                </a:solidFill>
              </a:rPr>
              <a:t>شكرًا</a:t>
            </a:r>
            <a:r>
              <a:rPr lang="ar-EG" sz="6600" b="1" dirty="0">
                <a:solidFill>
                  <a:srgbClr val="00582A"/>
                </a:solidFill>
              </a:rPr>
              <a:t> يا فادينا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حبك لينا مكفينا)2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(كلمة شكرًا تأسرنا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فاضت مهما </a:t>
            </a:r>
            <a:r>
              <a:rPr lang="ar-EG" sz="6600" b="1" dirty="0" err="1">
                <a:solidFill>
                  <a:srgbClr val="00582A"/>
                </a:solidFill>
              </a:rPr>
              <a:t>اتكلمنا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شكرًا </a:t>
            </a:r>
            <a:r>
              <a:rPr lang="ar-EG" sz="6600" b="1" dirty="0" err="1">
                <a:solidFill>
                  <a:srgbClr val="00582A"/>
                </a:solidFill>
              </a:rPr>
              <a:t>شكرًا</a:t>
            </a:r>
            <a:r>
              <a:rPr lang="ar-EG" sz="6600" b="1" dirty="0">
                <a:solidFill>
                  <a:srgbClr val="00582A"/>
                </a:solidFill>
              </a:rPr>
              <a:t> يا فادينا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5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3- </a:t>
            </a:r>
            <a:endParaRPr lang="ar-EG" sz="6600" b="1" dirty="0"/>
          </a:p>
          <a:p>
            <a:pPr algn="ctr" rtl="1"/>
            <a:r>
              <a:rPr lang="ar-EG" sz="6600" b="1" dirty="0"/>
              <a:t>(ياما </a:t>
            </a:r>
            <a:r>
              <a:rPr lang="ar-EG" sz="6600" b="1" dirty="0" err="1"/>
              <a:t>إيديك</a:t>
            </a:r>
            <a:r>
              <a:rPr lang="ar-EG" sz="6600" b="1" dirty="0"/>
              <a:t> جت حملتنا </a:t>
            </a:r>
          </a:p>
          <a:p>
            <a:pPr algn="ctr" rtl="1"/>
            <a:r>
              <a:rPr lang="ar-EG" sz="6600" b="1" dirty="0"/>
              <a:t>لما الشر جه ناحيتنا)2</a:t>
            </a:r>
            <a:br>
              <a:rPr lang="ar-EG" sz="6600" b="1" dirty="0"/>
            </a:br>
            <a:r>
              <a:rPr lang="ar-EG" sz="6600" b="1" dirty="0"/>
              <a:t>(جيت زلزلت ف أراضينا </a:t>
            </a:r>
          </a:p>
          <a:p>
            <a:pPr algn="ctr" rtl="1"/>
            <a:r>
              <a:rPr lang="ar-EG" sz="6600" b="1" dirty="0"/>
              <a:t>هربت منك أعادينا)2</a:t>
            </a:r>
            <a:br>
              <a:rPr lang="ar-EG" sz="6600" b="1" dirty="0"/>
            </a:br>
            <a:r>
              <a:rPr lang="ar-EG" sz="6600" b="1" dirty="0"/>
              <a:t>شكرًا </a:t>
            </a:r>
            <a:r>
              <a:rPr lang="ar-EG" sz="6600" b="1" dirty="0" err="1"/>
              <a:t>شكرًا</a:t>
            </a:r>
            <a:r>
              <a:rPr lang="ar-EG" sz="6600" b="1" dirty="0"/>
              <a:t> يا فادينا </a:t>
            </a:r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endParaRPr lang="en-US" sz="66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436"/>
            <a:ext cx="9982199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(شكرًا </a:t>
            </a:r>
            <a:r>
              <a:rPr lang="ar-EG" sz="6600" b="1" dirty="0" err="1">
                <a:solidFill>
                  <a:srgbClr val="00582A"/>
                </a:solidFill>
              </a:rPr>
              <a:t>شكرًا</a:t>
            </a:r>
            <a:r>
              <a:rPr lang="ar-EG" sz="6600" b="1" dirty="0">
                <a:solidFill>
                  <a:srgbClr val="00582A"/>
                </a:solidFill>
              </a:rPr>
              <a:t> يا فادينا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حبك لينا مكفينا)2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(كلمة شكرًا تأسرنا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فاضت مهما </a:t>
            </a:r>
            <a:r>
              <a:rPr lang="ar-EG" sz="6600" b="1" dirty="0" err="1">
                <a:solidFill>
                  <a:srgbClr val="00582A"/>
                </a:solidFill>
              </a:rPr>
              <a:t>اتكلمنا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شكرًا </a:t>
            </a:r>
            <a:r>
              <a:rPr lang="ar-EG" sz="6600" b="1" dirty="0" err="1">
                <a:solidFill>
                  <a:srgbClr val="00582A"/>
                </a:solidFill>
              </a:rPr>
              <a:t>شكرًا</a:t>
            </a:r>
            <a:r>
              <a:rPr lang="ar-EG" sz="6600" b="1" dirty="0">
                <a:solidFill>
                  <a:srgbClr val="00582A"/>
                </a:solidFill>
              </a:rPr>
              <a:t> يا فادينا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479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877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4- </a:t>
            </a:r>
            <a:endParaRPr lang="ar-EG" sz="6600" b="1" dirty="0"/>
          </a:p>
          <a:p>
            <a:pPr algn="ctr" rtl="1"/>
            <a:r>
              <a:rPr lang="ar-EG" sz="6600" b="1" dirty="0"/>
              <a:t>(وعدك ضامن أفراحي </a:t>
            </a:r>
          </a:p>
          <a:p>
            <a:pPr algn="ctr" rtl="1"/>
            <a:r>
              <a:rPr lang="ar-EG" sz="6600" b="1" dirty="0"/>
              <a:t>أفرح بيك أنسى جراحي)2</a:t>
            </a:r>
            <a:br>
              <a:rPr lang="ar-EG" sz="6600" b="1" dirty="0"/>
            </a:br>
            <a:r>
              <a:rPr lang="ar-EG" sz="6600" b="1" dirty="0"/>
              <a:t>(فوق يا كنيسة </a:t>
            </a:r>
            <a:r>
              <a:rPr lang="ar-EG" sz="6600" b="1" dirty="0" err="1"/>
              <a:t>هاترتاحي</a:t>
            </a:r>
            <a:endParaRPr lang="ar-EG" sz="6600" b="1" dirty="0"/>
          </a:p>
          <a:p>
            <a:pPr algn="ctr" rtl="1"/>
            <a:r>
              <a:rPr lang="ar-EG" sz="6600" b="1" dirty="0"/>
              <a:t> لما </a:t>
            </a:r>
            <a:r>
              <a:rPr lang="ar-EG" sz="6600" b="1"/>
              <a:t>نسيب أرض </a:t>
            </a:r>
            <a:r>
              <a:rPr lang="ar-EG" sz="6600" b="1" dirty="0"/>
              <a:t>جراحي)2</a:t>
            </a:r>
            <a:br>
              <a:rPr lang="ar-EG" sz="6600" b="1" dirty="0"/>
            </a:br>
            <a:r>
              <a:rPr lang="ar-EG" sz="6600" b="1" dirty="0"/>
              <a:t>شكرا شكرا يا فادينا</a:t>
            </a:r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endParaRPr lang="en-US" sz="66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</TotalTime>
  <Words>273</Words>
  <Application>Microsoft Office PowerPoint</Application>
  <PresentationFormat>عرض على الشاشة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355</cp:revision>
  <dcterms:created xsi:type="dcterms:W3CDTF">2021-12-07T14:30:00Z</dcterms:created>
  <dcterms:modified xsi:type="dcterms:W3CDTF">2024-08-15T17:52:35Z</dcterms:modified>
</cp:coreProperties>
</file>