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428" r:id="rId3"/>
    <p:sldId id="430" r:id="rId4"/>
    <p:sldId id="437" r:id="rId5"/>
    <p:sldId id="432" r:id="rId6"/>
    <p:sldId id="438" r:id="rId7"/>
    <p:sldId id="434" r:id="rId8"/>
    <p:sldId id="439" r:id="rId9"/>
    <p:sldId id="436" r:id="rId10"/>
    <p:sldId id="44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428"/>
            <p14:sldId id="430"/>
            <p14:sldId id="437"/>
            <p14:sldId id="432"/>
            <p14:sldId id="438"/>
            <p14:sldId id="434"/>
            <p14:sldId id="439"/>
            <p14:sldId id="436"/>
            <p14:sldId id="44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1" d="100"/>
          <a:sy n="61" d="100"/>
        </p:scale>
        <p:origin x="56" y="-26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8/15/2024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04800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7200" b="1" dirty="0"/>
              <a:t>ترنيمة </a:t>
            </a:r>
          </a:p>
          <a:p>
            <a:pPr algn="ctr"/>
            <a:r>
              <a:rPr lang="ar-EG" sz="7200" b="1" dirty="0"/>
              <a:t>شكراً شكراً يا فادينا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436"/>
            <a:ext cx="9982199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حبك لينا مكفينا)2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(كلمة شكرًا تأسرنا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فاضت مهما </a:t>
            </a:r>
            <a:r>
              <a:rPr lang="ar-EG" sz="6600" b="1" dirty="0" err="1">
                <a:solidFill>
                  <a:srgbClr val="00582A"/>
                </a:solidFill>
              </a:rPr>
              <a:t>اتكلمنا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10087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453033"/>
            <a:ext cx="9982199" cy="83099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582A"/>
                </a:solidFill>
              </a:rPr>
              <a:t>القرار: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(شكرًا </a:t>
            </a:r>
            <a:r>
              <a:rPr lang="ar-EG" sz="6000" b="1" dirty="0" err="1">
                <a:solidFill>
                  <a:srgbClr val="00582A"/>
                </a:solidFill>
              </a:rPr>
              <a:t>شكرًا</a:t>
            </a:r>
            <a:r>
              <a:rPr lang="ar-EG" sz="6000" b="1" dirty="0">
                <a:solidFill>
                  <a:srgbClr val="00582A"/>
                </a:solidFill>
              </a:rPr>
              <a:t> يا فادينا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حبك لينا مكفينا)2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(كلمة شكرًا تأسرنا </a:t>
            </a:r>
          </a:p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فاضت مهما </a:t>
            </a:r>
            <a:r>
              <a:rPr lang="ar-EG" sz="6000" b="1" dirty="0" err="1">
                <a:solidFill>
                  <a:srgbClr val="00582A"/>
                </a:solidFill>
              </a:rPr>
              <a:t>اتكلمنا</a:t>
            </a:r>
            <a:r>
              <a:rPr lang="ar-EG" sz="6000" b="1" dirty="0">
                <a:solidFill>
                  <a:srgbClr val="00582A"/>
                </a:solidFill>
              </a:rPr>
              <a:t>)2</a:t>
            </a:r>
            <a:br>
              <a:rPr lang="ar-EG" sz="6000" b="1" dirty="0">
                <a:solidFill>
                  <a:srgbClr val="00582A"/>
                </a:solidFill>
              </a:rPr>
            </a:br>
            <a:r>
              <a:rPr lang="ar-EG" sz="6000" b="1" dirty="0">
                <a:solidFill>
                  <a:srgbClr val="00582A"/>
                </a:solidFill>
              </a:rPr>
              <a:t>شكرًا </a:t>
            </a:r>
            <a:r>
              <a:rPr lang="ar-EG" sz="6000" b="1" dirty="0" err="1">
                <a:solidFill>
                  <a:srgbClr val="00582A"/>
                </a:solidFill>
              </a:rPr>
              <a:t>شكرًا</a:t>
            </a:r>
            <a:r>
              <a:rPr lang="ar-EG" sz="6000" b="1" dirty="0">
                <a:solidFill>
                  <a:srgbClr val="00582A"/>
                </a:solidFill>
              </a:rPr>
              <a:t> يا فادينا</a:t>
            </a:r>
          </a:p>
          <a:p>
            <a:pPr algn="ctr"/>
            <a:br>
              <a:rPr lang="ar-EG" sz="6000" b="1" dirty="0">
                <a:solidFill>
                  <a:srgbClr val="00582A"/>
                </a:solidFill>
              </a:rPr>
            </a:br>
            <a:br>
              <a:rPr lang="ar-EG" sz="6000" b="1" dirty="0">
                <a:solidFill>
                  <a:srgbClr val="00582A"/>
                </a:solidFill>
              </a:rPr>
            </a:br>
            <a:endParaRPr lang="en-US" sz="60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877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1- </a:t>
            </a:r>
            <a:endParaRPr lang="ar-EG" sz="6600" b="1" dirty="0"/>
          </a:p>
          <a:p>
            <a:pPr algn="ctr" rtl="1"/>
            <a:r>
              <a:rPr lang="ar-EG" sz="6600" b="1" dirty="0"/>
              <a:t>(مهما لساني </a:t>
            </a:r>
            <a:r>
              <a:rPr lang="ar-EG" sz="6600" b="1" dirty="0" err="1"/>
              <a:t>بيتكلم</a:t>
            </a:r>
            <a:r>
              <a:rPr lang="ar-EG" sz="6600" b="1" dirty="0"/>
              <a:t> </a:t>
            </a:r>
          </a:p>
          <a:p>
            <a:pPr algn="ctr" rtl="1"/>
            <a:r>
              <a:rPr lang="ar-EG" sz="6600" b="1" dirty="0"/>
              <a:t>عن أفضالك بتعلم)2</a:t>
            </a:r>
            <a:br>
              <a:rPr lang="ar-EG" sz="6600" b="1" dirty="0"/>
            </a:br>
            <a:r>
              <a:rPr lang="ar-EG" sz="6600" b="1" dirty="0"/>
              <a:t>(فارد حبك حوالي </a:t>
            </a:r>
          </a:p>
          <a:p>
            <a:pPr algn="ctr" rtl="1"/>
            <a:r>
              <a:rPr lang="ar-EG" sz="6600" b="1" dirty="0"/>
              <a:t>جود ومراحم أبدية)2</a:t>
            </a:r>
            <a:br>
              <a:rPr lang="ar-EG" sz="6600" b="1" dirty="0"/>
            </a:br>
            <a:r>
              <a:rPr lang="ar-EG" sz="6600" b="1" dirty="0"/>
              <a:t>شكرًا </a:t>
            </a:r>
            <a:r>
              <a:rPr lang="ar-EG" sz="6600" b="1" dirty="0" err="1"/>
              <a:t>شكرًا</a:t>
            </a:r>
            <a:r>
              <a:rPr lang="ar-EG" sz="6600" b="1" dirty="0"/>
              <a:t> يا فادينا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436"/>
            <a:ext cx="9982199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حبك لينا مكفينا)2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(كلمة شكرًا تأسرنا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فاضت مهما </a:t>
            </a:r>
            <a:r>
              <a:rPr lang="ar-EG" sz="6600" b="1" dirty="0" err="1">
                <a:solidFill>
                  <a:srgbClr val="00582A"/>
                </a:solidFill>
              </a:rPr>
              <a:t>اتكلمنا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39899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3401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2- </a:t>
            </a:r>
            <a:endParaRPr lang="ar-EG" sz="6600" b="1" dirty="0"/>
          </a:p>
          <a:p>
            <a:pPr algn="ctr" rtl="1"/>
            <a:r>
              <a:rPr lang="ar-EG" sz="6600" b="1" dirty="0"/>
              <a:t>(لو </a:t>
            </a:r>
            <a:r>
              <a:rPr lang="ar-EG" sz="6600" b="1" dirty="0" err="1"/>
              <a:t>هاندور</a:t>
            </a:r>
            <a:r>
              <a:rPr lang="ar-EG" sz="6600" b="1" dirty="0"/>
              <a:t> في ماضينا </a:t>
            </a:r>
          </a:p>
          <a:p>
            <a:pPr algn="ctr" rtl="1"/>
            <a:r>
              <a:rPr lang="ar-EG" sz="6600" b="1" dirty="0"/>
              <a:t>نلقى الصوت </a:t>
            </a:r>
            <a:r>
              <a:rPr lang="ar-EG" sz="6600" b="1" dirty="0" err="1"/>
              <a:t>بيقول</a:t>
            </a:r>
            <a:r>
              <a:rPr lang="ar-EG" sz="6600" b="1" dirty="0"/>
              <a:t> لينا)2</a:t>
            </a:r>
            <a:br>
              <a:rPr lang="ar-EG" sz="6600" b="1" dirty="0"/>
            </a:br>
            <a:r>
              <a:rPr lang="ar-EG" sz="6600" b="1" dirty="0"/>
              <a:t>(أنا </a:t>
            </a:r>
            <a:r>
              <a:rPr lang="ar-EG" sz="6600" b="1" dirty="0" err="1"/>
              <a:t>شايلك</a:t>
            </a:r>
            <a:r>
              <a:rPr lang="ar-EG" sz="6600" b="1" dirty="0"/>
              <a:t> تحت جناحي </a:t>
            </a:r>
          </a:p>
          <a:p>
            <a:pPr algn="ctr" rtl="1"/>
            <a:r>
              <a:rPr lang="ar-EG" sz="6600" b="1" dirty="0"/>
              <a:t>ومخبيك جوه جراحي)2</a:t>
            </a:r>
            <a:br>
              <a:rPr lang="ar-EG" sz="6600" b="1" dirty="0"/>
            </a:br>
            <a:r>
              <a:rPr lang="ar-EG" sz="6600" b="1" dirty="0"/>
              <a:t>شكرًا </a:t>
            </a:r>
            <a:r>
              <a:rPr lang="ar-EG" sz="6600" b="1" dirty="0" err="1"/>
              <a:t>شكرًا</a:t>
            </a:r>
            <a:r>
              <a:rPr lang="ar-EG" sz="6600" b="1" dirty="0"/>
              <a:t> يا فادينا 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436"/>
            <a:ext cx="9982199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حبك لينا مكفينا)2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(كلمة شكرًا تأسرنا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فاضت مهما </a:t>
            </a:r>
            <a:r>
              <a:rPr lang="ar-EG" sz="6600" b="1" dirty="0" err="1">
                <a:solidFill>
                  <a:srgbClr val="00582A"/>
                </a:solidFill>
              </a:rPr>
              <a:t>اتكلمنا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956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2639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3- </a:t>
            </a:r>
            <a:endParaRPr lang="ar-EG" sz="6600" b="1" dirty="0"/>
          </a:p>
          <a:p>
            <a:pPr algn="ctr" rtl="1"/>
            <a:r>
              <a:rPr lang="ar-EG" sz="6600" b="1" dirty="0"/>
              <a:t>(ياما </a:t>
            </a:r>
            <a:r>
              <a:rPr lang="ar-EG" sz="6600" b="1" dirty="0" err="1"/>
              <a:t>إيديك</a:t>
            </a:r>
            <a:r>
              <a:rPr lang="ar-EG" sz="6600" b="1" dirty="0"/>
              <a:t> جت حملتنا </a:t>
            </a:r>
          </a:p>
          <a:p>
            <a:pPr algn="ctr" rtl="1"/>
            <a:r>
              <a:rPr lang="ar-EG" sz="6600" b="1" dirty="0"/>
              <a:t>لما الشر جه ناحيتنا)2</a:t>
            </a:r>
            <a:br>
              <a:rPr lang="ar-EG" sz="6600" b="1" dirty="0"/>
            </a:br>
            <a:r>
              <a:rPr lang="ar-EG" sz="6600" b="1" dirty="0"/>
              <a:t>(جيت زلزلت ف أراضينا </a:t>
            </a:r>
          </a:p>
          <a:p>
            <a:pPr algn="ctr" rtl="1"/>
            <a:r>
              <a:rPr lang="ar-EG" sz="6600" b="1" dirty="0"/>
              <a:t>هربت منك أعادينا)2</a:t>
            </a:r>
            <a:br>
              <a:rPr lang="ar-EG" sz="6600" b="1" dirty="0"/>
            </a:br>
            <a:r>
              <a:rPr lang="ar-EG" sz="6600" b="1" dirty="0"/>
              <a:t>شكرًا </a:t>
            </a:r>
            <a:r>
              <a:rPr lang="ar-EG" sz="6600" b="1" dirty="0" err="1"/>
              <a:t>شكرًا</a:t>
            </a:r>
            <a:r>
              <a:rPr lang="ar-EG" sz="6600" b="1" dirty="0"/>
              <a:t> يا فادينا 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200" y="155436"/>
            <a:ext cx="9982199" cy="91409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000" b="1" dirty="0">
                <a:solidFill>
                  <a:srgbClr val="00582A"/>
                </a:solidFill>
              </a:rPr>
              <a:t>القرار: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حبك لينا مكفينا)2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(كلمة شكرًا تأسرنا </a:t>
            </a:r>
          </a:p>
          <a:p>
            <a:pPr algn="ctr" rtl="1"/>
            <a:r>
              <a:rPr lang="ar-EG" sz="6600" b="1" dirty="0">
                <a:solidFill>
                  <a:srgbClr val="00582A"/>
                </a:solidFill>
              </a:rPr>
              <a:t>فاضت مهما </a:t>
            </a:r>
            <a:r>
              <a:rPr lang="ar-EG" sz="6600" b="1" dirty="0" err="1">
                <a:solidFill>
                  <a:srgbClr val="00582A"/>
                </a:solidFill>
              </a:rPr>
              <a:t>اتكلمنا</a:t>
            </a:r>
            <a:r>
              <a:rPr lang="ar-EG" sz="6600" b="1" dirty="0">
                <a:solidFill>
                  <a:srgbClr val="00582A"/>
                </a:solidFill>
              </a:rPr>
              <a:t>)2</a:t>
            </a:r>
            <a:br>
              <a:rPr lang="ar-EG" sz="6600" b="1" dirty="0">
                <a:solidFill>
                  <a:srgbClr val="00582A"/>
                </a:solidFill>
              </a:rPr>
            </a:br>
            <a:r>
              <a:rPr lang="ar-EG" sz="6600" b="1" dirty="0">
                <a:solidFill>
                  <a:srgbClr val="00582A"/>
                </a:solidFill>
              </a:rPr>
              <a:t>شكرًا </a:t>
            </a:r>
            <a:r>
              <a:rPr lang="ar-EG" sz="6600" b="1" dirty="0" err="1">
                <a:solidFill>
                  <a:srgbClr val="00582A"/>
                </a:solidFill>
              </a:rPr>
              <a:t>شكرًا</a:t>
            </a:r>
            <a:r>
              <a:rPr lang="ar-EG" sz="6600" b="1" dirty="0">
                <a:solidFill>
                  <a:srgbClr val="00582A"/>
                </a:solidFill>
              </a:rPr>
              <a:t> يا فادينا</a:t>
            </a:r>
          </a:p>
          <a:p>
            <a:pPr algn="ctr"/>
            <a:br>
              <a:rPr lang="ar-EG" sz="6600" b="1" dirty="0">
                <a:solidFill>
                  <a:srgbClr val="00582A"/>
                </a:solidFill>
              </a:rPr>
            </a:br>
            <a:br>
              <a:rPr lang="ar-EG" sz="6600" b="1" dirty="0">
                <a:solidFill>
                  <a:srgbClr val="00582A"/>
                </a:solidFill>
              </a:rPr>
            </a:br>
            <a:endParaRPr lang="en-US" sz="6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84791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87702"/>
            <a:ext cx="9982199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4800" b="1" dirty="0"/>
              <a:t>4- </a:t>
            </a:r>
            <a:endParaRPr lang="ar-EG" sz="6600" b="1" dirty="0"/>
          </a:p>
          <a:p>
            <a:pPr algn="ctr" rtl="1"/>
            <a:r>
              <a:rPr lang="ar-EG" sz="6600" b="1" dirty="0"/>
              <a:t>(وعدك ضامن أفراحي </a:t>
            </a:r>
          </a:p>
          <a:p>
            <a:pPr algn="ctr" rtl="1"/>
            <a:r>
              <a:rPr lang="ar-EG" sz="6600" b="1" dirty="0"/>
              <a:t>أفرح بيك أنسى جراحي)2</a:t>
            </a:r>
            <a:br>
              <a:rPr lang="ar-EG" sz="6600" b="1" dirty="0"/>
            </a:br>
            <a:r>
              <a:rPr lang="ar-EG" sz="6600" b="1" dirty="0"/>
              <a:t>(فوق يا كنيسة </a:t>
            </a:r>
            <a:r>
              <a:rPr lang="ar-EG" sz="6600" b="1" dirty="0" err="1"/>
              <a:t>هاترتاحي</a:t>
            </a:r>
            <a:endParaRPr lang="ar-EG" sz="6600" b="1" dirty="0"/>
          </a:p>
          <a:p>
            <a:pPr algn="ctr" rtl="1"/>
            <a:r>
              <a:rPr lang="ar-EG" sz="6600" b="1" dirty="0"/>
              <a:t> لما </a:t>
            </a:r>
            <a:r>
              <a:rPr lang="ar-EG" sz="6600" b="1"/>
              <a:t>نسيب أرض </a:t>
            </a:r>
            <a:r>
              <a:rPr lang="ar-EG" sz="6600" b="1" dirty="0"/>
              <a:t>جراحي)2</a:t>
            </a:r>
            <a:br>
              <a:rPr lang="ar-EG" sz="6600" b="1" dirty="0"/>
            </a:br>
            <a:r>
              <a:rPr lang="ar-EG" sz="6600" b="1" dirty="0"/>
              <a:t>شكرا شكرا يا فادينا</a:t>
            </a:r>
            <a:br>
              <a:rPr lang="ar-EG" sz="6600" b="1" dirty="0"/>
            </a:br>
            <a:endParaRPr lang="ar-EG" sz="6600" b="1" dirty="0"/>
          </a:p>
          <a:p>
            <a:pPr algn="ctr"/>
            <a:br>
              <a:rPr lang="ar-EG" sz="6600" b="1" dirty="0"/>
            </a:br>
            <a:endParaRPr lang="en-US" sz="6600" b="1" dirty="0">
              <a:latin typeface="Calibri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2175</TotalTime>
  <Words>273</Words>
  <Application>Microsoft Office PowerPoint</Application>
  <PresentationFormat>عرض على الشاشة (4:3)</PresentationFormat>
  <Paragraphs>42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355</cp:revision>
  <dcterms:created xsi:type="dcterms:W3CDTF">2021-12-07T14:30:00Z</dcterms:created>
  <dcterms:modified xsi:type="dcterms:W3CDTF">2024-08-15T17:52:35Z</dcterms:modified>
</cp:coreProperties>
</file>