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326" r:id="rId3"/>
    <p:sldId id="324" r:id="rId4"/>
    <p:sldId id="327" r:id="rId5"/>
    <p:sldId id="328" r:id="rId6"/>
    <p:sldId id="329" r:id="rId7"/>
    <p:sldId id="330" r:id="rId8"/>
    <p:sldId id="331" r:id="rId9"/>
    <p:sldId id="332" r:id="rId10"/>
    <p:sldId id="333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6"/>
            <p14:sldId id="324"/>
            <p14:sldId id="327"/>
            <p14:sldId id="328"/>
            <p14:sldId id="329"/>
            <p14:sldId id="330"/>
            <p14:sldId id="331"/>
            <p14:sldId id="332"/>
            <p14:sldId id="33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7" autoAdjust="0"/>
    <p:restoredTop sz="94660"/>
  </p:normalViewPr>
  <p:slideViewPr>
    <p:cSldViewPr>
      <p:cViewPr varScale="1">
        <p:scale>
          <a:sx n="90" d="100"/>
          <a:sy n="90" d="100"/>
        </p:scale>
        <p:origin x="1712" y="-10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شُكراً </a:t>
            </a:r>
            <a:r>
              <a:rPr lang="ar-EG" sz="6000" b="1" dirty="0" err="1"/>
              <a:t>شُكراً</a:t>
            </a:r>
            <a:r>
              <a:rPr lang="ar-EG" sz="6000" b="1" dirty="0"/>
              <a:t> يا فادينا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239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: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شُكرَاً شُكرَاً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يافادِينا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حُبَّك لينا مكَفِّينـا</a:t>
            </a:r>
            <a:b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شُكرَاً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شُكرَاً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يافادِينا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حُبَّك لينا مغَطِّينا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(كِلمِة شُكرَاً تأسُرنا  فاضِت مَهْما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اِتكَلِّمنا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شُكرَاً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شُكرَاً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يافادِينا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shokran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shokran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fadina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lina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mekaffina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shokran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shokran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yafadina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lina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mghattina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kelmet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shokran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toasorna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faDet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mahma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atkallemna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shokran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shokran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fadina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Thank You Redeemer, Your love is covering us.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The word; “Thanks” captures us and flows in our talking, thank You Redeemer.</a:t>
            </a:r>
            <a:endParaRPr kumimoji="0" lang="ar-EG" sz="7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70328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239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: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شُكرَاً شُكرَاً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يافادِينا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حُبَّك لينا مكَفِّينـا</a:t>
            </a:r>
            <a:b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شُكرَاً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شُكرَاً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يافادِينا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حُبَّك لينا مغَطِّينا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(كِلمِة شُكرَاً تأسُرنا  فاضِت مَهْما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اِتكَلِّمنا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شُكرَاً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شُكرَاً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يافادِينا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shokran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shokran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fadina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lina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mekaffina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shokran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shokran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yafadina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lina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mghattina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kelmet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shokran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toasorna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faDet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mahma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atkallemna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shokran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shokran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fadina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Thank You Redeemer, Your love is covering us.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The word; “Thanks” captures us and flows in our talking, thank You Redeemer.</a:t>
            </a:r>
            <a:endParaRPr kumimoji="0" lang="ar-EG" sz="7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631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772" y="1773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239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</a:t>
            </a:r>
            <a:r>
              <a:rPr lang="ar-EG" sz="3200" b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(مَهما لِساني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بيتكَلِّم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عَن أفضالك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باتعَلِّم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فارِد حُبَّك حَوَالَــــــــيَّ   جود وِمَراحِم أبَدِيَّة)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شُكرَاً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شُكرَاً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يافادِينا</a:t>
            </a:r>
            <a:endParaRPr kumimoji="0" lang="ar-EG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mahma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lesani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byetkallem</a:t>
            </a:r>
            <a:r>
              <a:rPr lang="en-US" sz="2800" b="1" kern="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afDalak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bataallem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(fared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hawalayya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jood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wemarahem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abadia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shokran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shokran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fadina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 matter what I say, I still learn about Your blessings. You stretch Your love around me with eternal mercy. Thank You Redeemer.</a:t>
            </a:r>
            <a:endParaRPr kumimoji="0" lang="ar-EG" sz="6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840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239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: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شُكرَاً شُكرَاً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يافادِينا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حُبَّك لينا مكَفِّينـا</a:t>
            </a:r>
            <a:b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شُكرَاً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شُكرَاً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يافادِينا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حُبَّك لينا مغَطِّينا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(كِلمِة شُكرَاً تأسُرنا  فاضِت مَهْما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اِتكَلِّمنا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شُكرَاً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شُكرَاً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يافادِينا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shokran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shokran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fadina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lina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mekaffina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shokran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shokran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yafadina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lina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mghattina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kelmet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shokran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toasorna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faDet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mahma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atkallemna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shokran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shokran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fadina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Thank You Redeemer, Your love is covering us.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The word; “Thanks” captures us and flows in our talking, thank You Redeemer.</a:t>
            </a:r>
            <a:endParaRPr kumimoji="0" lang="ar-EG" sz="7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44796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772" y="1773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239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</a:t>
            </a:r>
            <a:r>
              <a:rPr lang="ar-EG" sz="3200" b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(لَمَّا ندَوَّر في مَاضينا نِلقى الصُّوت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بيقول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لينا)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(أنا سَاترَك تحت جِناحِي ومخَبِّيك جُوَّا جِرَاحِي)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  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شُكرَاً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شُكرَاً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يافادِينا</a:t>
            </a:r>
            <a:endParaRPr kumimoji="0" lang="ar-EG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lamma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nedawwar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maDina</a:t>
            </a:r>
            <a:r>
              <a:rPr lang="en-US" sz="2800" b="1" kern="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Nelqa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elSSot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byeqool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lina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(ana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satrak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taht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jenahi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wemkhabbeek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joa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jerahi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shokran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shokran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fadina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When look in our past we hear Your voice telling us that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ou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protect us under Your wings and hide us in Your wounds. Thank You Redeemer</a:t>
            </a:r>
            <a:r>
              <a:rPr kumimoji="0" lang="ar-EG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.</a:t>
            </a:r>
            <a:endParaRPr kumimoji="0" lang="ar-EG" sz="6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86198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239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: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شُكرَاً شُكرَاً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يافادِينا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حُبَّك لينا مكَفِّينـا</a:t>
            </a:r>
            <a:b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شُكرَاً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شُكرَاً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يافادِينا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حُبَّك لينا مغَطِّينا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(كِلمِة شُكرَاً تأسُرنا  فاضِت مَهْما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اِتكَلِّمنا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شُكرَاً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شُكرَاً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يافادِينا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shokran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shokran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fadina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lina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mekaffina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shokran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shokran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yafadina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lina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mghattina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kelmet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shokran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toasorna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faDet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mahma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atkallemna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shokran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shokran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fadina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Thank You Redeemer, Your love is covering us.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The word; “Thanks” captures us and flows in our talking, thank You Redeemer.</a:t>
            </a:r>
            <a:endParaRPr kumimoji="0" lang="ar-EG" sz="7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768956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772" y="1773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239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</a:t>
            </a:r>
            <a:r>
              <a:rPr lang="ar-EG" sz="3200" b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ياماإيديك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جات حَمَلتِنا  لَمَّا الشَّر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جا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ناحيتنا)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(جيت زَلزلت في أرَاضينا هِربِت مِنَّك أعَادينا)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شُكرَاً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شُكرَاً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يافادِينا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yama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edaik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jat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hamaltena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lamma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eshshar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ja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nahyetna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jait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zalzelt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araDina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herbet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mennak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aadina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shokran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shokran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fadina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 carry us in Your hands when evil approaches. You came and shook our land and made the enemies run away. Thank You Redeemer.</a:t>
            </a:r>
            <a:endParaRPr kumimoji="0" lang="ar-EG" sz="6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69518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239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: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شُكرَاً شُكرَاً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يافادِينا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حُبَّك لينا مكَفِّينـا</a:t>
            </a:r>
            <a:b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شُكرَاً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شُكرَاً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يافادِينا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حُبَّك لينا مغَطِّينا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(كِلمِة شُكرَاً تأسُرنا  فاضِت مَهْما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اِتكَلِّمنا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شُكرَاً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شُكرَاً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يافادِينا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shokran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shokran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fadina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lina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mekaffina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shokran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shokran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yafadina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lina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mghattina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kelmet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shokran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toasorna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faDet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mahma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atkallemna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shokran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shokran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fadina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Thank You Redeemer, Your love is covering us.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The word; “Thanks” captures us and flows in our talking, thank You Redeemer.</a:t>
            </a:r>
            <a:endParaRPr kumimoji="0" lang="ar-EG" sz="7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841308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772" y="1773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239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4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</a:t>
            </a:r>
            <a:r>
              <a:rPr lang="ar-EG" sz="2800" b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(وَعدك ضامِن أفرَاحي أفرَح بيك وانسَى جِرَاحي)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(فوق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ياكنيسَة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هاتِرتاحي</a:t>
            </a:r>
            <a:r>
              <a:rPr lang="ar-EG" sz="4000" b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لَمَّا تِسيبي أرض جِرَاحِي)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شُكرَاً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شُكرَاً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يافادِينــــــــــا</a:t>
            </a:r>
            <a:endParaRPr kumimoji="0" lang="ar-EG" sz="4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waadak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Damen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afrahi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afrah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beek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wansa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jerahi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foq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yaknisa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hatertahi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lamma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tesibi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jerahi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shokran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shokran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fadina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 promised me joy , I rejoice in You and forget my wounds. O Church you will rest in heaven after you leave the land of sorrows. Thank You Redeemer.</a:t>
            </a:r>
            <a:endParaRPr kumimoji="0" lang="ar-EG" sz="27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45745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5333</TotalTime>
  <Words>791</Words>
  <Application>Microsoft Office PowerPoint</Application>
  <PresentationFormat>عرض على الشاشة (4:3)</PresentationFormat>
  <Paragraphs>36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532</cp:revision>
  <dcterms:created xsi:type="dcterms:W3CDTF">2021-12-07T14:30:00Z</dcterms:created>
  <dcterms:modified xsi:type="dcterms:W3CDTF">2023-09-12T12:27:21Z</dcterms:modified>
</cp:coreProperties>
</file>