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6" r:id="rId3"/>
    <p:sldId id="324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6"/>
            <p14:sldId id="324"/>
            <p14:sldId id="327"/>
            <p14:sldId id="328"/>
            <p14:sldId id="329"/>
            <p14:sldId id="330"/>
            <p14:sldId id="331"/>
            <p14:sldId id="332"/>
            <p14:sldId id="3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-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شُكراً </a:t>
            </a:r>
            <a:r>
              <a:rPr lang="ar-EG" sz="6000" b="1" dirty="0" err="1"/>
              <a:t>شُكراً</a:t>
            </a:r>
            <a:r>
              <a:rPr lang="ar-EG" sz="6000" b="1" dirty="0"/>
              <a:t> يا فادينا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حُبَّك لينا مكَفِّينـا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حُبَّك لينا مغَطِّينا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(كِلمِة شُكرَاً تأسُرنا  فاضِت مَهْما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اِتكَلِّمنا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mekaffina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mghattina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kelmet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toasorna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atkallemna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You Redeemer, Your love is covering us.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word; “Thanks” captures us and flows in our talking, thank You Redeemer.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3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حُبَّك لينا مكَفِّينـا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حُبَّك لينا مغَطِّينا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(كِلمِة شُكرَاً تأسُرنا  فاضِت مَهْما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اِتكَلِّمنا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mekaffina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mghattina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kelmet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toasorna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atkallemna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You Redeemer, Your love is covering us.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word; “Thanks” captures us and flows in our talking, thank You Redeemer.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72" y="1773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32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(مَهما لِساني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بيتكَلِّم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عَن أفضالك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باتعَلِّم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فارِد حُبَّك حَوَالَــــــــيَّ   جود وِمَراحِم أبَدِيَّة)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byetkallem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afDalak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bataallem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(fared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wemarahem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 matter what I say, I still learn about Your blessings. You stretch Your love around me with eternal mercy. Thank You Redeemer.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حُبَّك لينا مكَفِّينـا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حُبَّك لينا مغَطِّينا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(كِلمِة شُكرَاً تأسُرنا  فاضِت مَهْما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اِتكَلِّمنا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mekaffina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mghattina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kelmet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toasorna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atkallemna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You Redeemer, Your love is covering us.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word; “Thanks” captures us and flows in our talking, thank You Redeemer.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47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72" y="1773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32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(لَمَّا ندَوَّر في مَاضينا نِلقى الصُّوت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بيقول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لينا)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(أنا سَاترَك تحت جِناحِي ومخَبِّيك جُوَّا جِرَاحِي)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 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nedawwar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maDina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Nelqa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elSSot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byeqool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jenahi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wemkhabbeek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jerahi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look in our past we hear Your voice telling us that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protect us under Your wings and hide us in Your wounds. Thank You Redeemer</a:t>
            </a:r>
            <a:r>
              <a:rPr kumimoji="0" lang="ar-EG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1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حُبَّك لينا مكَفِّينـا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حُبَّك لينا مغَطِّينا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(كِلمِة شُكرَاً تأسُرنا  فاضِت مَهْما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اِتكَلِّمنا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mekaffina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mghattina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kelmet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toasorna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atkallemna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You Redeemer, Your love is covering us.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word; “Thanks” captures us and flows in our talking, thank You Redeemer.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89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72" y="1773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32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ياماإيديك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جات حَمَلتِنا  لَمَّا الشَّر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ناحيتنا)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(جيت زَلزلت في أرَاضينا هِربِت مِنَّك أعَادينا)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hamaltena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eshshar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ja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nahyetna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jait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zalzelt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herbet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carry us in Your hands when evil approaches. You came and shook our land and made the enemies run away. Thank You Redeemer.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951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حُبَّك لينا مكَفِّينـا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حُبَّك لينا مغَطِّينا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(كِلمِة شُكرَاً تأسُرنا  فاضِت مَهْما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اِتكَلِّمنا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mekaffina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mghattina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kelmet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toasorna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atkallemna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 You Redeemer, Your love is covering us.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word; “Thanks” captures us and flows in our talking, thank You Redeemer.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13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72" y="1773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2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(وَعدك ضامِن أفرَاحي أفرَح بيك وانسَى جِرَاحي)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(فوق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ياكنيسَة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هاتِرتاحي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لَمَّا تِسيبي أرض جِرَاحِي)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يافادِينــــــــــا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jerahi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yaknisa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hatertahi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jerahi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promised me joy , I rejoice in You and forget my wounds. O Church you will rest in heaven after you leave the land of sorrows. Thank You Redeemer.</a:t>
            </a:r>
            <a:endParaRPr kumimoji="0" lang="ar-EG" sz="2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57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5333</TotalTime>
  <Words>791</Words>
  <Application>Microsoft Office PowerPoint</Application>
  <PresentationFormat>عرض على الشاشة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532</cp:revision>
  <dcterms:created xsi:type="dcterms:W3CDTF">2021-12-07T14:30:00Z</dcterms:created>
  <dcterms:modified xsi:type="dcterms:W3CDTF">2023-09-12T12:27:21Z</dcterms:modified>
</cp:coreProperties>
</file>