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30" r:id="rId3"/>
    <p:sldId id="431" r:id="rId4"/>
    <p:sldId id="432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شكراً للرب </a:t>
            </a:r>
            <a:r>
              <a:rPr lang="ar-EG" sz="7200" b="1" dirty="0" err="1"/>
              <a:t>هللويا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83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r>
              <a:rPr lang="ar-SA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1</a:t>
            </a: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-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(شُكرَاً لِلرَّب هَللويا)3  </a:t>
            </a:r>
            <a:endParaRPr lang="en-US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شُكرَاً لِل</a:t>
            </a:r>
            <a:r>
              <a:rPr lang="ar-EG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ــــــــــــ</a:t>
            </a: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رَّب</a:t>
            </a:r>
            <a:r>
              <a:rPr lang="ar-EG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 </a:t>
            </a:r>
            <a:endParaRPr lang="ar-SA" sz="80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83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r>
              <a:rPr lang="ar-EG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2</a:t>
            </a: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-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(حَمدَاً لِلرَّب هَللويا)3 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حَمدَاً لِلرَّب</a:t>
            </a:r>
            <a:endParaRPr lang="ar-SA" sz="80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7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83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r>
              <a:rPr lang="ar-EG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3</a:t>
            </a: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-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(مَجدَاً لِلرَّب هَللويا)3  </a:t>
            </a:r>
            <a:endParaRPr lang="ar-EG" sz="80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1E0E"/>
                </a:solidFill>
                <a:latin typeface="Arial" charset="0"/>
                <a:cs typeface="Arial" charset="0"/>
              </a:rPr>
              <a:t>مَجدَاً لِلرَّب</a:t>
            </a:r>
            <a:endParaRPr lang="ar-SA" sz="80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09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2182</TotalTime>
  <Words>35</Words>
  <Application>Microsoft Office PowerPoint</Application>
  <PresentationFormat>عرض على الشاشة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356</cp:revision>
  <dcterms:created xsi:type="dcterms:W3CDTF">2021-12-07T14:30:00Z</dcterms:created>
  <dcterms:modified xsi:type="dcterms:W3CDTF">2024-08-15T18:06:44Z</dcterms:modified>
</cp:coreProperties>
</file>