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4" r:id="rId3"/>
    <p:sldId id="327" r:id="rId4"/>
    <p:sldId id="329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7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شكراً للرب </a:t>
            </a:r>
            <a:r>
              <a:rPr lang="ar-EG" sz="6000" b="1" dirty="0" err="1"/>
              <a:t>هللويا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lang="ar-EG" sz="3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(شُكرَاً لِلرَّب </a:t>
            </a:r>
            <a:r>
              <a:rPr kumimoji="0" lang="ar-EG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شُكرَاً لِلرَّب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llerrab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llerrab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Thanks to the Lord, Hallelujah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lang="ar-EG" sz="32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(حَمدَاً لِلرَّب </a:t>
            </a:r>
            <a:r>
              <a:rPr kumimoji="0" lang="ar-EG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حَمدَاً لِلرَّب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llerrab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  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llerrab</a:t>
            </a:r>
            <a:br>
              <a:rPr kumimoji="0" lang="es-E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s-E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Give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Lord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thanks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,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Hallelujah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68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lang="ar-EG" sz="3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(مَجدَاً لِلرَّب </a:t>
            </a:r>
            <a:r>
              <a:rPr kumimoji="0" lang="ar-EG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مَجدَاً لِلرَّب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errab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  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llerrab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Glory to the Lord, Hallelujah.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550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5327</TotalTime>
  <Words>87</Words>
  <Application>Microsoft Office PowerPoint</Application>
  <PresentationFormat>عرض على الشاشة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532</cp:revision>
  <dcterms:created xsi:type="dcterms:W3CDTF">2021-12-07T14:30:00Z</dcterms:created>
  <dcterms:modified xsi:type="dcterms:W3CDTF">2023-09-12T13:05:45Z</dcterms:modified>
</cp:coreProperties>
</file>