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6" r:id="rId3"/>
    <p:sldId id="32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6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شَوْقُ قلبي رَبِّي أنِّي أحمَدُكَ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شَوْقُ قلبي رَبِّي أنِّي أحمَدُكَ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كُلُّ ما في بَاطِنـــي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بيرفَعَك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كُلُّ ما عِندِي يُسَبِّحُك   أرفَعُ يَدَيَّ أعبُدُكَ</a:t>
            </a:r>
          </a:p>
          <a:p>
            <a:pPr rtl="1"/>
            <a:br>
              <a:rPr kumimoji="0" lang="ar-E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shawqo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rabbi anni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ahmadoka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bateni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byerfaak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aendi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yosabbehok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arfaao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yadaya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aabodoka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Times New Roman" pitchFamily="18" charset="0"/>
            </a:endParaRP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Lord, I long to worship You. Everything in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 worship you, praise You and thank You.</a:t>
            </a:r>
            <a:endParaRPr kumimoji="0" lang="ar-EG" sz="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631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239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رَبِّي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أُهدِيلَكَ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قلبــــــي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أُهدِيلَك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نفسي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أحيَا لَكَ وَحدَكَ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كُل دَقَّة في قلبي  كُل ثانيَة في عُمري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اِحيَا يا يَسوع فِيَّ</a:t>
            </a: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rabbi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ohdilak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ohdilak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nafsi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ahia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laka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wahdaka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daqqa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albi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kol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thania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fi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aomri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ehia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yasou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fia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Lord, I give you my heart and soul and live only for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You every moment and with every beat of my heart.</a:t>
            </a:r>
            <a:endParaRPr kumimoji="0" lang="ar-EG" sz="2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84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5347</TotalTime>
  <Words>137</Words>
  <Application>Microsoft Office PowerPoint</Application>
  <PresentationFormat>عرض على الشاشة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533</cp:revision>
  <dcterms:created xsi:type="dcterms:W3CDTF">2021-12-07T14:30:00Z</dcterms:created>
  <dcterms:modified xsi:type="dcterms:W3CDTF">2023-09-14T07:18:48Z</dcterms:modified>
</cp:coreProperties>
</file>