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6" r:id="rId3"/>
    <p:sldId id="32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6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59" d="100"/>
          <a:sy n="59" d="100"/>
        </p:scale>
        <p:origin x="264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شَوقُ قلبي ربِّي أُمَجِّدُكَ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شَوقُ قلبي رَبِّي أُمَجِّدُكَ   </a:t>
            </a:r>
            <a:endParaRPr kumimoji="0" lang="en-US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مُنيَتي أرفَعُكَ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ما في بَاطِني يُبَارِكُكَ   </a:t>
            </a:r>
            <a:endParaRPr kumimoji="0" lang="en-US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أرفَعُ يَدَيَّ أعبُدُكَ</a:t>
            </a:r>
          </a:p>
          <a:p>
            <a:pPr rtl="1">
              <a:lnSpc>
                <a:spcPct val="150000"/>
              </a:lnSpc>
            </a:pP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3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(سَيِّدِي إلَهي أُهدِيكَ عُمري</a:t>
            </a:r>
            <a:endParaRPr kumimoji="0" lang="en-US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أحيَا لَكَ وَحدَكَ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قلبي لَكَ نفسي وَحَيَاتي </a:t>
            </a:r>
            <a:endParaRPr kumimoji="0" lang="en-US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اِفعَلْ بي ما تَشَاء)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5346</TotalTime>
  <Words>45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535</cp:revision>
  <dcterms:created xsi:type="dcterms:W3CDTF">2021-12-07T14:30:00Z</dcterms:created>
  <dcterms:modified xsi:type="dcterms:W3CDTF">2024-04-18T13:40:59Z</dcterms:modified>
</cp:coreProperties>
</file>