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45" r:id="rId4"/>
    <p:sldId id="446" r:id="rId5"/>
    <p:sldId id="449" r:id="rId6"/>
    <p:sldId id="448" r:id="rId7"/>
    <p:sldId id="45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5"/>
            <p14:sldId id="446"/>
            <p14:sldId id="449"/>
            <p14:sldId id="448"/>
            <p14:sldId id="4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صنع الكل في وقته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023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/>
              <a:t>1- </a:t>
            </a:r>
            <a:endParaRPr lang="ar-EG" sz="7200" b="1" dirty="0"/>
          </a:p>
          <a:p>
            <a:pPr algn="ctr" rtl="1" eaLnBrk="0" hangingPunct="0"/>
            <a:r>
              <a:rPr lang="ar-EG" sz="7200" b="1" dirty="0"/>
              <a:t>صنع الكل في وقته </a:t>
            </a:r>
          </a:p>
          <a:p>
            <a:pPr algn="ctr" rtl="1" eaLnBrk="0" hangingPunct="0"/>
            <a:r>
              <a:rPr lang="ar-EG" sz="7200" b="1" dirty="0"/>
              <a:t>حسنًا مجداً لاسمه</a:t>
            </a:r>
            <a:br>
              <a:rPr lang="ar-EG" sz="7200" b="1" dirty="0"/>
            </a:br>
            <a:r>
              <a:rPr lang="ar-EG" sz="7200" b="1" dirty="0"/>
              <a:t>هو يدعو من العدم </a:t>
            </a:r>
          </a:p>
          <a:p>
            <a:pPr algn="ctr" rtl="1" eaLnBrk="0" hangingPunct="0"/>
            <a:r>
              <a:rPr lang="ar-EG" sz="7200" b="1" dirty="0"/>
              <a:t>أشياء نحن نثق فيه</a:t>
            </a: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4024"/>
            <a:ext cx="998219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نسبح نهتف نعطيه المجد </a:t>
            </a:r>
          </a:p>
          <a:p>
            <a:pPr algn="ctr" rtl="1" eaLnBrk="0" hangingPunct="0"/>
            <a:r>
              <a:rPr lang="ar-EG" sz="6000" b="1" dirty="0" err="1">
                <a:solidFill>
                  <a:srgbClr val="00582A"/>
                </a:solidFill>
              </a:rPr>
              <a:t>ولتمتلىء</a:t>
            </a:r>
            <a:r>
              <a:rPr lang="ar-EG" sz="6000" b="1" dirty="0">
                <a:solidFill>
                  <a:srgbClr val="00582A"/>
                </a:solidFill>
              </a:rPr>
              <a:t> من تسبيحه كل الأرض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لا يسقط وعد لا يسقط وعد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 حتماً سيأتي ونرى المجد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/>
              <a:t>2- </a:t>
            </a:r>
            <a:endParaRPr lang="ar-EG" sz="7200" b="1" dirty="0"/>
          </a:p>
          <a:p>
            <a:pPr algn="ctr" rtl="1" eaLnBrk="0" hangingPunct="0"/>
            <a:r>
              <a:rPr lang="ar-EG" sz="7200" b="1" dirty="0"/>
              <a:t>عندما يَعِد هو يَفِي </a:t>
            </a:r>
          </a:p>
          <a:p>
            <a:pPr algn="ctr" rtl="1" eaLnBrk="0" hangingPunct="0"/>
            <a:r>
              <a:rPr lang="ar-EG" sz="7200" b="1" dirty="0"/>
              <a:t>لا يُخزى من آمن به</a:t>
            </a:r>
          </a:p>
          <a:p>
            <a:pPr algn="ctr" rtl="1" eaLnBrk="0" hangingPunct="0"/>
            <a:r>
              <a:rPr lang="ar-EG" sz="7200" b="1" dirty="0"/>
              <a:t>فما قاله لنا يكفي </a:t>
            </a:r>
          </a:p>
          <a:p>
            <a:pPr algn="ctr" rtl="1" eaLnBrk="0" hangingPunct="0"/>
            <a:r>
              <a:rPr lang="ar-EG" sz="7200" b="1" dirty="0" err="1"/>
              <a:t>كى</a:t>
            </a:r>
            <a:r>
              <a:rPr lang="ar-EG" sz="7200" b="1" dirty="0"/>
              <a:t> دوماً نرتفع بيه</a:t>
            </a: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4024"/>
            <a:ext cx="998219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نسبح نهتف نعطيه المجد </a:t>
            </a:r>
          </a:p>
          <a:p>
            <a:pPr algn="ctr" rtl="1" eaLnBrk="0" hangingPunct="0"/>
            <a:r>
              <a:rPr lang="ar-EG" sz="6000" b="1" dirty="0" err="1">
                <a:solidFill>
                  <a:srgbClr val="00582A"/>
                </a:solidFill>
              </a:rPr>
              <a:t>ولتمتلىء</a:t>
            </a:r>
            <a:r>
              <a:rPr lang="ar-EG" sz="6000" b="1" dirty="0">
                <a:solidFill>
                  <a:srgbClr val="00582A"/>
                </a:solidFill>
              </a:rPr>
              <a:t> من تسبيحه كل الأرض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لا يسقط وعد لا يسقط وعد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 حتماً سيأتي ونرى المجد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102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/>
              <a:t>3- </a:t>
            </a:r>
            <a:endParaRPr lang="ar-EG" sz="7200" b="1" dirty="0"/>
          </a:p>
          <a:p>
            <a:pPr algn="ctr" rtl="1" eaLnBrk="0" hangingPunct="0"/>
            <a:r>
              <a:rPr lang="ar-EG" sz="7200" b="1" dirty="0"/>
              <a:t>خلق كل هذا الكون </a:t>
            </a:r>
          </a:p>
          <a:p>
            <a:pPr algn="ctr" rtl="1" eaLnBrk="0" hangingPunct="0"/>
            <a:r>
              <a:rPr lang="ar-EG" sz="7200" b="1" dirty="0"/>
              <a:t>بكلمةٍ من فمه</a:t>
            </a:r>
          </a:p>
          <a:p>
            <a:pPr algn="ctr" rtl="1" eaLnBrk="0" hangingPunct="0"/>
            <a:r>
              <a:rPr lang="ar-EG" sz="7200" b="1" dirty="0"/>
              <a:t>هو الرب وهو العلي </a:t>
            </a:r>
          </a:p>
          <a:p>
            <a:pPr algn="ctr" rtl="1" eaLnBrk="0" hangingPunct="0"/>
            <a:r>
              <a:rPr lang="ar-EG" sz="7200" b="1" dirty="0"/>
              <a:t>من سيمنع يديه</a:t>
            </a: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4024"/>
            <a:ext cx="998219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نسبح نهتف نعطيه المجد </a:t>
            </a:r>
          </a:p>
          <a:p>
            <a:pPr algn="ctr" rtl="1" eaLnBrk="0" hangingPunct="0"/>
            <a:r>
              <a:rPr lang="ar-EG" sz="6000" b="1" dirty="0" err="1">
                <a:solidFill>
                  <a:srgbClr val="00582A"/>
                </a:solidFill>
              </a:rPr>
              <a:t>ولتمتلىء</a:t>
            </a:r>
            <a:r>
              <a:rPr lang="ar-EG" sz="6000" b="1" dirty="0">
                <a:solidFill>
                  <a:srgbClr val="00582A"/>
                </a:solidFill>
              </a:rPr>
              <a:t> من تسبيحه كل الأرض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لا يسقط وعد لا يسقط وعد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 حتماً سيأتي ونرى المجد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772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2194</TotalTime>
  <Words>130</Words>
  <Application>Microsoft Office PowerPoint</Application>
  <PresentationFormat>عرض على الشاشة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359</cp:revision>
  <dcterms:created xsi:type="dcterms:W3CDTF">2021-12-07T14:30:00Z</dcterms:created>
  <dcterms:modified xsi:type="dcterms:W3CDTF">2024-08-20T07:05:03Z</dcterms:modified>
</cp:coreProperties>
</file>