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4" r:id="rId4"/>
    <p:sldId id="325" r:id="rId5"/>
    <p:sldId id="326" r:id="rId6"/>
    <p:sldId id="327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صَنَعَ الكُلَّ في وَقتِهِ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(صَنَعَ الكُلَّ في وَقتِهِ   حَسَنَاً مَجدَاَ لِاسمِهِ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هوَ يَدعُــو مِنَ العَدَمِ   أشيَاءَ نَحنُ نَثِقُ فِيهِ)</a:t>
            </a: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(Sanaa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alkolla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waqtehi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hasanan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majdan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lesmehi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yadao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alaadami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ashyaa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nahno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natheq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10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made everything in its due time, glory be to His name. He calls things from nothing, we trust Him.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ال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نُسَبِّحُ نَهتِفُ نُعطِيــــــــــهِ المَجد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وَلتَمتَلئْ مِن تَسبيحِهِ كُلُّ الأرض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(لا يَسقُطُ وَعدْ)</a:t>
            </a: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حَتْمَاً سَيَأتي وَنَرَى المَجدْ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nosabbeho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nahtefo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noatihi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almajd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tamtali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tasbeehehi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elarD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(la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yasqoto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hatman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almajd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shout and praise giving Him glory. Let all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earth be filled with His praises. No promise fails;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He will certainly come and we will see His glory.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26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SA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(خَلَقَ كُلَّ هَذا الكَوْنِ  بِكَلِمَةٍ مِن فَمِهِ</a:t>
            </a:r>
            <a:br>
              <a:rPr kumimoji="0" lang="ar-SA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فَمَا قَالَهُ لَنا يَكفِي   كَي دَوْمَاً نَرتَفِع بِهِ)</a:t>
            </a: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khalaqa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hatha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alkawni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kalematen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famehi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qalaho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yakfi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dawman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nartafea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10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created all this universe with a word from His mouth. What He said to us is enough to lift us up all the time.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907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ال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نُسَبِّحُ نَهتِفُ نُعطِيــــــــــهِ المَجد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وَلتَمتَلئْ مِن تَسبيحِهِ كُلُّ الأرض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(لا يَسقُطُ وَعدْ)</a:t>
            </a: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حَتْمَاً سَيَأتي وَنَرَى المَجدْ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nosabbeho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nahtefo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noatihi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almajd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tamtali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tasbeehehi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elarD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(la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yasqoto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hatman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almajd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shout and praise giving Him glory. Let all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earth be filled with His praises. No promise fails;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He will certainly come and we will see His glory.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911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(عِندَمَا يَعِدْ هُوَ يَفي لا يُخزَى مَن آمَن بِهِ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هوَ الرَّبُّ وَهوَ العَلــي   مَن سَيَمنَـــعُ يَدَيْهِ)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aendama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yafi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yokhza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man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amana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behi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hoar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alaali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yamnaao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yadayh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When He promises, He fulfills. Whoever believes on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Him shall not be ashamed. He is the Almighty God,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who can stop Him!!.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9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ال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نُسَبِّحُ نَهتِفُ نُعطِيــــــــــهِ المَجد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وَلتَمتَلئْ مِن تَسبيحِهِ كُلُّ الأرض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(لا يَسقُطُ وَعدْ)</a:t>
            </a: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حَتْمَاً سَيَأتي وَنَرَى المَجدْ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nosabbeho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nahtefo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noatihi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almajd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tamtali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tasbeehehi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elarD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(la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yasqoto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hatman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almajd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shout and praise giving Him glory. Let all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earth be filled with His praises. No promise fails;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He will certainly come and we will see His glory.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8201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4959</TotalTime>
  <Words>471</Words>
  <Application>Microsoft Office PowerPoint</Application>
  <PresentationFormat>عرض على الشاشة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473</cp:revision>
  <dcterms:created xsi:type="dcterms:W3CDTF">2021-12-07T14:30:00Z</dcterms:created>
  <dcterms:modified xsi:type="dcterms:W3CDTF">2023-09-14T15:38:16Z</dcterms:modified>
</cp:coreProperties>
</file>