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43" r:id="rId3"/>
    <p:sldId id="44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3" d="100"/>
          <a:sy n="93" d="100"/>
        </p:scale>
        <p:origin x="1480" y="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6600" b="1" dirty="0"/>
              <a:t>صوت المجد القوة والخلاص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382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8000" b="1" dirty="0"/>
              <a:t>(صوت المجد </a:t>
            </a:r>
          </a:p>
          <a:p>
            <a:pPr algn="ctr" rtl="1" eaLnBrk="0" hangingPunct="0"/>
            <a:r>
              <a:rPr lang="ar-EG" sz="8000" b="1" dirty="0"/>
              <a:t>القوة والخلاص</a:t>
            </a:r>
            <a:br>
              <a:rPr lang="ar-EG" sz="8000" b="1" dirty="0"/>
            </a:br>
            <a:r>
              <a:rPr lang="ar-EG" sz="8000" b="1" dirty="0"/>
              <a:t>والهتاف في </a:t>
            </a:r>
          </a:p>
          <a:p>
            <a:pPr algn="ctr" rtl="1" eaLnBrk="0" hangingPunct="0"/>
            <a:r>
              <a:rPr lang="ar-EG" sz="8000" b="1" dirty="0"/>
              <a:t>خيام الصديقين)2</a:t>
            </a:r>
            <a:br>
              <a:rPr lang="ar-EG" sz="8000" b="1" dirty="0"/>
            </a:br>
            <a:endParaRPr lang="ar-SA" sz="80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030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إله المجد أرعد من السماء وصوته بالقوة</a:t>
            </a:r>
            <a:br>
              <a:rPr lang="ar-EG" sz="8000" b="1" dirty="0"/>
            </a:br>
            <a:r>
              <a:rPr lang="ar-EG" sz="8000" b="1" dirty="0"/>
              <a:t>إله المجد قد لبس الجلال </a:t>
            </a:r>
          </a:p>
          <a:p>
            <a:pPr algn="ctr" rtl="1"/>
            <a:r>
              <a:rPr lang="ar-EG" sz="8000" b="1" dirty="0"/>
              <a:t>لغلبة قديسه</a:t>
            </a:r>
          </a:p>
          <a:p>
            <a:pPr algn="ctr"/>
            <a:br>
              <a:rPr lang="ar-EG" sz="8000" b="1" dirty="0"/>
            </a:br>
            <a:endParaRPr lang="ar-SA" sz="8000" b="1" dirty="0">
              <a:solidFill>
                <a:srgbClr val="00582A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2195</TotalTime>
  <Words>34</Words>
  <Application>Microsoft Office PowerPoint</Application>
  <PresentationFormat>عرض على الشاشة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359</cp:revision>
  <dcterms:created xsi:type="dcterms:W3CDTF">2021-12-07T14:30:00Z</dcterms:created>
  <dcterms:modified xsi:type="dcterms:W3CDTF">2024-08-20T17:04:16Z</dcterms:modified>
</cp:coreProperties>
</file>