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75" r:id="rId2"/>
    <p:sldId id="320" r:id="rId3"/>
    <p:sldId id="324" r:id="rId4"/>
    <p:sldId id="293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20"/>
            <p14:sldId id="324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57" autoAdjust="0"/>
    <p:restoredTop sz="94660"/>
  </p:normalViewPr>
  <p:slideViewPr>
    <p:cSldViewPr>
      <p:cViewPr varScale="1">
        <p:scale>
          <a:sx n="90" d="100"/>
          <a:sy n="90" d="100"/>
        </p:scale>
        <p:origin x="1712" y="4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9/14/2023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9/14/2023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52400"/>
            <a:ext cx="9144000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000" b="1" dirty="0"/>
              <a:t>تـرنيــمة</a:t>
            </a:r>
          </a:p>
          <a:p>
            <a:pPr algn="ctr" rtl="1"/>
            <a:r>
              <a:rPr lang="ar-EG" sz="6000" b="1" dirty="0"/>
              <a:t>صوت المجد القوة والخلاص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838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(صَوْتُ المَجدِ القُوَّةِ وَالخَلاص</a:t>
            </a:r>
            <a:b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وَالهُتاف في خِيَامِ الصِّدِّيقين)</a:t>
            </a:r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ar-EG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مز118: 15</a:t>
            </a:r>
            <a:b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en-US" sz="3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Sawto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elmajd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qwa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wal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khalaS</a:t>
            </a:r>
            <a:b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wal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hotaf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fi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khiami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elSSeddiqeen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)2    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Psalm118:15</a:t>
            </a:r>
            <a:br>
              <a:rPr kumimoji="0" lang="en-US" sz="1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1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ar-EG" sz="1000" b="1" kern="0" dirty="0">
              <a:solidFill>
                <a:srgbClr val="000000"/>
              </a:solidFill>
              <a:latin typeface="Arial"/>
              <a:cs typeface="Arial"/>
            </a:endParaRPr>
          </a:p>
          <a:p>
            <a:pPr rtl="1"/>
            <a:endParaRPr kumimoji="0" lang="ar-EG" sz="1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ar-EG" sz="1000" b="1" kern="0" dirty="0">
              <a:solidFill>
                <a:srgbClr val="000000"/>
              </a:solidFill>
              <a:latin typeface="Arial"/>
              <a:cs typeface="Arial"/>
            </a:endParaRPr>
          </a:p>
          <a:p>
            <a:pPr rtl="1"/>
            <a:br>
              <a:rPr kumimoji="0" lang="en-US" sz="10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j-ea"/>
                <a:cs typeface="Arial"/>
              </a:rPr>
              <a:t>The voice of rejoicing and salvation is in the tabernacles of the righteous:  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j-ea"/>
                <a:cs typeface="Arial"/>
              </a:rPr>
              <a:t>Psalm 118:15</a:t>
            </a:r>
            <a:endParaRPr kumimoji="0" lang="ar-EG" sz="12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988538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533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إلَهُ المَجدِ أرعَدَ مِنَ السَّمَاءِ وَصَوْتُهُ بالقُوَّةِ</a:t>
            </a:r>
            <a:b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إلَهُ المَجدِ قد لَبِسَ الجَلال لِغَلبَــــةِ </a:t>
            </a:r>
            <a:r>
              <a:rPr kumimoji="0" lang="ar-EG" sz="48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قِدِّيسِيه</a:t>
            </a:r>
            <a:endParaRPr kumimoji="0" lang="ar-EG" sz="4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elaho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elmajdi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araada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mena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elssamaa</a:t>
            </a:r>
            <a:b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Sawtoho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bel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qowati</a:t>
            </a:r>
            <a:b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elaho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elmajdi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qad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labesa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eljalal</a:t>
            </a:r>
            <a:b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le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ghalbati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qeddiseeh</a:t>
            </a:r>
            <a:br>
              <a:rPr kumimoji="0" lang="en-US" sz="1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ar-EG" sz="900" b="1" kern="0" dirty="0">
              <a:solidFill>
                <a:srgbClr val="000000"/>
              </a:solidFill>
              <a:latin typeface="Arial"/>
              <a:cs typeface="Arial"/>
            </a:endParaRPr>
          </a:p>
          <a:p>
            <a:pPr rtl="1"/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The Lord of glory sounded like thunder with power. He is clothed with majesty to give victory for his saints.</a:t>
            </a:r>
            <a:endParaRPr kumimoji="0" lang="ar-EG" sz="11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982644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4952</TotalTime>
  <Words>115</Words>
  <Application>Microsoft Office PowerPoint</Application>
  <PresentationFormat>عرض على الشاشة (4:3)</PresentationFormat>
  <Paragraphs>12</Paragraphs>
  <Slides>4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472</cp:revision>
  <dcterms:created xsi:type="dcterms:W3CDTF">2021-12-07T14:30:00Z</dcterms:created>
  <dcterms:modified xsi:type="dcterms:W3CDTF">2023-09-14T15:53:52Z</dcterms:modified>
</cp:coreProperties>
</file>