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0" r:id="rId3"/>
    <p:sldId id="32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صوت المجد القوة والخلاص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(صَوْتُ المَجدِ القُوَّةِ وَالخَلاص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وَالهُتاف في خِيَامِ الصِّدِّيقين)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مز118: 15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Sawto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elmajd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khalaS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hotaf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khiami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elSSeddiqeen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   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Psalm118:15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The voice of rejoicing and salvation is in the tabernacles of the righteous: 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Psalm 118:15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إلَهُ المَجدِ أرعَدَ مِنَ السَّمَاءِ وَصَوْتُهُ بالقُوَّةِ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إلَهُ المَجدِ قد لَبِسَ الجَلال لِغَلبَــــةِ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قِدِّيسِيه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elmajdi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araada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elssamaa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Sawtoho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qowati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elmajdi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labesa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eljalal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ghalbati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qeddiseeh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Lord of glory sounded like thunder with power. He is clothed with majesty to give victory for his saints.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826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4952</TotalTime>
  <Words>115</Words>
  <Application>Microsoft Office PowerPoint</Application>
  <PresentationFormat>عرض على الشاشة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472</cp:revision>
  <dcterms:created xsi:type="dcterms:W3CDTF">2021-12-07T14:30:00Z</dcterms:created>
  <dcterms:modified xsi:type="dcterms:W3CDTF">2023-09-14T15:53:52Z</dcterms:modified>
</cp:coreProperties>
</file>