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ضاع جل العمر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2544"/>
            <a:ext cx="9982199" cy="9202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400" b="1" dirty="0"/>
              <a:t>1- </a:t>
            </a:r>
            <a:endParaRPr lang="ar-EG" sz="5400" b="1" dirty="0"/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dirty="0"/>
              <a:t>ضاع جل العمر في اثر السراب</a:t>
            </a:r>
            <a:br>
              <a:rPr lang="ar-EG" sz="5400" b="1" dirty="0"/>
            </a:br>
            <a:r>
              <a:rPr lang="ar-EG" sz="5400" b="1" dirty="0"/>
              <a:t>تارة في </a:t>
            </a:r>
            <a:r>
              <a:rPr lang="ar-EG" sz="5400" b="1" dirty="0" err="1"/>
              <a:t>الاوج</a:t>
            </a:r>
            <a:r>
              <a:rPr lang="ar-EG" sz="5400" b="1" dirty="0"/>
              <a:t> طورا في الحضيض</a:t>
            </a:r>
            <a:br>
              <a:rPr lang="ar-EG" sz="5400" b="1" dirty="0"/>
            </a:br>
            <a:r>
              <a:rPr lang="ar-EG" sz="5400" b="1" dirty="0"/>
              <a:t>كبريائي وغروري رفعاني للسحاب</a:t>
            </a:r>
            <a:br>
              <a:rPr lang="ar-EG" sz="5400" b="1" dirty="0"/>
            </a:br>
            <a:r>
              <a:rPr lang="ar-EG" sz="4800" b="1" dirty="0"/>
              <a:t>وطلبت العز ثم المجد في العيش العريض</a:t>
            </a:r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endParaRPr lang="ar-SA" sz="54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039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منقذي صخر الدهور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قائدي نور ونار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حول الظلمة نور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بدل الليل نهار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5350"/>
            <a:ext cx="9982199" cy="10587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400" b="1" dirty="0"/>
              <a:t>2- </a:t>
            </a:r>
            <a:endParaRPr lang="ar-EG" sz="5400" b="1" dirty="0"/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dirty="0"/>
              <a:t>كدت أنسى أن للاثم عقاب</a:t>
            </a:r>
            <a:br>
              <a:rPr lang="ar-EG" sz="5400" b="1" dirty="0"/>
            </a:br>
            <a:r>
              <a:rPr lang="ar-EG" sz="5400" b="1" dirty="0"/>
              <a:t>حين لاح في الظلام لي وميض</a:t>
            </a:r>
            <a:br>
              <a:rPr lang="ar-EG" sz="5400" b="1" dirty="0"/>
            </a:br>
            <a:r>
              <a:rPr lang="ar-EG" sz="5400" b="1" dirty="0"/>
              <a:t>فدفنت شهواتي وغروري في التراب</a:t>
            </a:r>
            <a:br>
              <a:rPr lang="ar-EG" sz="5400" b="1" dirty="0"/>
            </a:br>
            <a:r>
              <a:rPr lang="ar-EG" sz="4800" b="1" dirty="0"/>
              <a:t>وصرخت لإلهي: "أشفني، إني مريض</a:t>
            </a:r>
            <a:r>
              <a:rPr lang="ar-EG" sz="5400" b="1" dirty="0"/>
              <a:t>"</a:t>
            </a:r>
            <a:br>
              <a:rPr lang="ar-EG" sz="5400" b="1" dirty="0"/>
            </a:br>
            <a:r>
              <a:rPr lang="ar-EG" sz="5400" b="1" dirty="0"/>
              <a:t> </a:t>
            </a:r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endParaRPr lang="ar-SA" sz="54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039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منقذي صخر الدهور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قائدي نور ونار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حول الظلمة نور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بدل الليل نهار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5249"/>
            <a:ext cx="9982199" cy="10448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400" b="1" dirty="0"/>
              <a:t>3- </a:t>
            </a:r>
            <a:endParaRPr lang="ar-EG" sz="5400" b="1" dirty="0"/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كم شربت الغم كاسًا في مرار</a:t>
            </a:r>
            <a:br>
              <a:rPr lang="ar-EG" sz="5400" b="1" dirty="0"/>
            </a:br>
            <a:r>
              <a:rPr lang="ar-EG" sz="5400" b="1" dirty="0"/>
              <a:t>عنفوان الذات نار في الهشيم</a:t>
            </a:r>
            <a:br>
              <a:rPr lang="ar-EG" sz="5400" b="1" dirty="0"/>
            </a:br>
            <a:r>
              <a:rPr lang="ar-EG" sz="4800" b="1" dirty="0"/>
              <a:t>كم جرعت المر طوعا، ثم ياسًا بانكسار</a:t>
            </a:r>
            <a:br>
              <a:rPr lang="ar-EG" sz="5400" b="1" dirty="0"/>
            </a:br>
            <a:r>
              <a:rPr lang="ar-EG" sz="5400" b="1" dirty="0"/>
              <a:t>كبرياء النفس درب وطريق للجحيم</a:t>
            </a:r>
          </a:p>
          <a:p>
            <a:pPr algn="ctr">
              <a:lnSpc>
                <a:spcPct val="150000"/>
              </a:lnSpc>
            </a:pPr>
            <a:br>
              <a:rPr lang="ar-EG" sz="5400" b="1" dirty="0"/>
            </a:br>
            <a:r>
              <a:rPr lang="ar-EG" sz="5400" b="1" dirty="0"/>
              <a:t> </a:t>
            </a:r>
            <a:br>
              <a:rPr lang="ar-EG" sz="5400" b="1" dirty="0"/>
            </a:br>
            <a:br>
              <a:rPr lang="ar-EG" sz="5400" b="1" dirty="0"/>
            </a:br>
            <a:endParaRPr lang="ar-SA" sz="54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78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dirty="0">
                <a:solidFill>
                  <a:srgbClr val="00582A"/>
                </a:solidFill>
              </a:rPr>
              <a:t>منقذي صخر الدهور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قائدي نور ونار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حول الظلمة نور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بدل الليل نهار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2214</TotalTime>
  <Words>154</Words>
  <Application>Microsoft Office PowerPoint</Application>
  <PresentationFormat>عرض على الشاشة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362</cp:revision>
  <dcterms:created xsi:type="dcterms:W3CDTF">2021-12-07T14:30:00Z</dcterms:created>
  <dcterms:modified xsi:type="dcterms:W3CDTF">2024-08-20T18:07:58Z</dcterms:modified>
</cp:coreProperties>
</file>