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20" r:id="rId3"/>
    <p:sldId id="321" r:id="rId4"/>
    <p:sldId id="322" r:id="rId5"/>
    <p:sldId id="323" r:id="rId6"/>
    <p:sldId id="324" r:id="rId7"/>
    <p:sldId id="325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0"/>
            <p14:sldId id="321"/>
            <p14:sldId id="322"/>
            <p14:sldId id="323"/>
            <p14:sldId id="324"/>
            <p14:sldId id="32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90" d="100"/>
          <a:sy n="90" d="100"/>
        </p:scale>
        <p:origin x="171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/>
            <a:r>
              <a:rPr lang="ar-EG" sz="6000" b="1" dirty="0"/>
              <a:t>ضاعَ جُلُّ العُمر في إثر السراب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ضاعَ جُلُّ العُمْرِ في إثْـــــــــــرِ السَّرَابْ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تارَةً في الأوْجِ طَـــــــــــوْراً في الحَضِيضْ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كِبريَائي وَغُروري رَفَعَـــــــــــاني للسَّحابْ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وطَلَبْتُ العِزَّ ثُمَّ المَجْدَ في العَيْشِ العَريضْ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jollo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elaomri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ethris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sarab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taratan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fil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aoji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tawran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fil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haDeeD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kebriaai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ghorori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rafaaani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lessahab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watalabto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elaezza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thomm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almajda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elaaishi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elaareeD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Most of my life is lost as a mirage, sometimes it’s on the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top, sometimes at the bottom. My pride and ego lifted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 to the clouds and I wanted glory in a luxurious life.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0</a:t>
            </a:r>
            <a:endParaRPr kumimoji="0" lang="ar-EG" sz="105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 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(مُنْقِذي صَخْرُ الدُّهـور  قائدي نورٌ ونار)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(حَوَّلَ الظُّلْمةَ نُـــــور  بَدَّلَ اللَّيلَ نَهــار)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1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monqethi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Sakhro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elddohor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qaaedi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nooron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wanar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 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hawwala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zolmata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noor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baddala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allaila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nahar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1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11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My savior, the Rock of Ages, my Leader is light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and fire. He changed darkness into light, and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night into daylight.</a:t>
            </a:r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2257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كَمْ شَرِبْتُ الغَمَّ كأســـــــــــاً في مَرارْ </a:t>
            </a:r>
          </a:p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عُنْفُوانُ الذَّاتِ نــــــــــــــــارٌ في الهَشِيمْ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كَمْ جَرَعْتُ المُرَّ طَوْعـــاً ثُمَّ يأساً بانكِسَارْ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كِبْرياءُ النَّفْسِ دَرْبٌ وطَـــــــريقٌ للجَّحِيمْ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sharebto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elghamma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kaasan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marar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aonfoano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naron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fil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hasheem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kam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jaraato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elmorra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tawaan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thomma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yaasan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benkesar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kebriaao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elnafsi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darbon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tareeqon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jaheem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drank bitterness in a cup, the best of self is fire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in ashes. I devoured bitterness once voluntarily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and then in despair. The ego is a way to hell.</a:t>
            </a:r>
            <a:endParaRPr kumimoji="0" lang="ar-EG" sz="105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6052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 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(مُنْقِذي صَخْرُ الدُّهـور  قائدي نورٌ ونار)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(حَوَّلَ الظُّلْمةَ نُـــــور  بَدَّلَ اللَّيلَ نَهــار)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1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monqethi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Sakhro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elddohor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qaaedi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nooron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wanar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 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hawwala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zolmata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noor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baddala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allaila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nahar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1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11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My savior, the Rock of Ages, my Leader is light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and fire. He changed darkness into light, and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night into daylight.</a:t>
            </a:r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58810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كِدْتُ أنسَى أنَّ للإثمِ عِقـــــــــــــابْ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حينَ لاحَ في الظَّـــــــــلامِ لي وَميضْ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فَدَفَنْتُ شَهَواتي وَغُروري في التُّرابْ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وصَرَخْتُ لإلهـي ”اشفني إنِّي مَريضْ“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kedto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ansa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anna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ethmi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aeqab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hina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laha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elzzalami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wameeD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fadafanto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shahawati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ghorori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elttorab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Sarakhto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eshfeni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mareeD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almost forgot that there is punishment for sin, then light glowed through darkness, so I buried my desires and my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ego in dirt and called to my God, “Heal me, I’m sick.”</a:t>
            </a:r>
            <a:endParaRPr kumimoji="0" lang="ar-EG" sz="105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254934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 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(مُنْقِذي صَخْرُ الدُّهـور  قائدي نورٌ ونار)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(حَوَّلَ الظُّلْمةَ نُـــــور  بَدَّلَ اللَّيلَ نَهــار)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1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monqethi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Sakhro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elddohor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qaaedi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nooron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wanar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 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hawwala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zolmata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noor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baddala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allaila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nahar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1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11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My savior, the Rock of Ages, my Leader is light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and fire. He changed darkness into light, and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night into daylight.</a:t>
            </a:r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96104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4975</TotalTime>
  <Words>507</Words>
  <Application>Microsoft Office PowerPoint</Application>
  <PresentationFormat>عرض على الشاشة (4:3)</PresentationFormat>
  <Paragraphs>40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475</cp:revision>
  <dcterms:created xsi:type="dcterms:W3CDTF">2021-12-07T14:30:00Z</dcterms:created>
  <dcterms:modified xsi:type="dcterms:W3CDTF">2023-09-16T13:08:55Z</dcterms:modified>
</cp:coreProperties>
</file>