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 الأسوار واقفين بنادي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1-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 الأسوار واقفين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بننادي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في وعودك صادق يا إلهي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مين يتجرأ مين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هايعادي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شعب حماه الرب الفادي</a:t>
            </a: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435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علوا الأسوار علوها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يا شعوب الرب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رب الأرباب قائدنا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خارج للحرب</a:t>
            </a: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2-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طاشت كل سهام أعداءنا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طار الخوف من جوه قلوبنا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قمنا نعلي ونبني نجاحنا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المجد كله ليك يا إلهنا</a:t>
            </a: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444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435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علوا الأسوار علوها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يا شعوب الرب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رب الأرباب قائدنا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خارج للحرب</a:t>
            </a: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613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76620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3- </a:t>
            </a:r>
            <a:endParaRPr lang="ar-EG" sz="6600" b="1" dirty="0"/>
          </a:p>
          <a:p>
            <a:pPr algn="ctr" rtl="1"/>
            <a:r>
              <a:rPr lang="ar-EG" sz="6600" b="1" dirty="0" err="1">
                <a:effectLst/>
              </a:rPr>
              <a:t>بنجدد</a:t>
            </a:r>
            <a:r>
              <a:rPr lang="ar-EG" sz="6600" b="1" dirty="0">
                <a:effectLst/>
              </a:rPr>
              <a:t> من </a:t>
            </a:r>
            <a:r>
              <a:rPr lang="ar-EG" sz="6600" b="1" dirty="0" err="1">
                <a:effectLst/>
              </a:rPr>
              <a:t>تاني</a:t>
            </a:r>
            <a:r>
              <a:rPr lang="ar-EG" sz="6600" b="1" dirty="0">
                <a:effectLst/>
              </a:rPr>
              <a:t> وعودنا </a:t>
            </a:r>
          </a:p>
          <a:p>
            <a:pPr algn="ctr" rtl="1"/>
            <a:r>
              <a:rPr lang="ar-EG" sz="6600" b="1" dirty="0">
                <a:effectLst/>
              </a:rPr>
              <a:t>ويا </a:t>
            </a:r>
            <a:r>
              <a:rPr lang="ar-EG" sz="6600" b="1" dirty="0" err="1">
                <a:effectLst/>
              </a:rPr>
              <a:t>يسوعنا</a:t>
            </a:r>
            <a:r>
              <a:rPr lang="ar-EG" sz="6600" b="1" dirty="0">
                <a:effectLst/>
              </a:rPr>
              <a:t> سر وجودنا</a:t>
            </a:r>
            <a:br>
              <a:rPr lang="ar-EG" sz="6600" b="1" dirty="0">
                <a:effectLst/>
              </a:rPr>
            </a:br>
            <a:r>
              <a:rPr lang="ar-EG" sz="6600" b="1" dirty="0">
                <a:effectLst/>
              </a:rPr>
              <a:t>إحنا </a:t>
            </a:r>
            <a:r>
              <a:rPr lang="ar-EG" sz="6600" b="1">
                <a:effectLst/>
              </a:rPr>
              <a:t>جنودك وانت </a:t>
            </a:r>
            <a:r>
              <a:rPr lang="ar-EG" sz="6600" b="1" dirty="0">
                <a:effectLst/>
              </a:rPr>
              <a:t>غايتنا </a:t>
            </a:r>
          </a:p>
          <a:p>
            <a:pPr algn="ctr" rtl="1"/>
            <a:r>
              <a:rPr lang="ar-EG" sz="6600" b="1" dirty="0">
                <a:effectLst/>
              </a:rPr>
              <a:t>ليك </a:t>
            </a:r>
            <a:r>
              <a:rPr lang="ar-EG" sz="6600" b="1" dirty="0" err="1">
                <a:effectLst/>
              </a:rPr>
              <a:t>بنقدم</a:t>
            </a:r>
            <a:r>
              <a:rPr lang="ar-EG" sz="6600" b="1" dirty="0">
                <a:effectLst/>
              </a:rPr>
              <a:t> كل سجودنا</a:t>
            </a:r>
          </a:p>
          <a:p>
            <a:br>
              <a:rPr lang="ar-EG" sz="6600" b="1" dirty="0">
                <a:effectLst/>
              </a:rPr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19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435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60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 علوا الأسوار علوها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يا شعوب الرب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رب الأرباب قائدنا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خارج للحرب</a:t>
            </a: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176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2204</TotalTime>
  <Words>105</Words>
  <Application>Microsoft Office PowerPoint</Application>
  <PresentationFormat>عرض على الشاشة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363</cp:revision>
  <dcterms:created xsi:type="dcterms:W3CDTF">2021-12-07T14:30:00Z</dcterms:created>
  <dcterms:modified xsi:type="dcterms:W3CDTF">2024-08-26T07:46:53Z</dcterms:modified>
</cp:coreProperties>
</file>