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0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67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67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67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9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عابرين </a:t>
            </a:r>
            <a:r>
              <a:rPr lang="ar-EG" sz="6000" b="1" dirty="0" err="1"/>
              <a:t>دايسين</a:t>
            </a:r>
            <a:r>
              <a:rPr lang="ar-EG" sz="6000" b="1" dirty="0"/>
              <a:t> كُل الصعوبات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ابرين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دايسين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وبات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أفراحنا بت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أك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يــــــــــــد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ود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َّـــــــــــــــ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 بيخ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القلب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عيد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aabreen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dayseen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elSSoaobat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woaod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malyana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horriat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go across over all difficulties, our joys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announce sure victory.  We have promises full of freedom, authority to make our hearts joyful.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اِتغَيَّر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َيَّا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beytamenni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secures my safety, He is close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 Jesus. He called me and my heart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changed with Beloved Jesus.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ابرين 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ايلين في القلب 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وقلوب فرح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انة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وما 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غ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ذنب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ــــــــــــــــم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aabreen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shayleen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marfoaa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betkhaf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betmajjid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ghafer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go across with a joyful shout in the heart with banners lifted for a generous God and hearts with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 fear, glorifying Who forgave our sins.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27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اِتغَيَّر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َيَّا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beytamenni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secures my safety, He is close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 Jesus. He called me and my heart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changed with Beloved Jesus.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608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ابرين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ايشين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ليك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بقلوب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شتاق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لُق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ابرين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لط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aabreen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aaysheen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ahrar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khataweena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beteshhad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tetmanna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loqak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aabreen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go across free with You, our steps testify with our faith. Our hearts longing to meet you. We go,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know, we have authority with You.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80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اِتغَيَّر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َيَّا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beytamenni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secures my safety, He is close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 Jesus. He called me and my heart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changed with Beloved Jesus.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667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ابرين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اركين ليك أت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النا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هاتشيل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بين ض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تنا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 ض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aabreen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tarkeen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ataabna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ahmalna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hatshelha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terfaana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Daafatna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noSretna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Damnenha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go across we leave our burdens to You.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carry it in Your hands. You will carry us from our weakness. We guaranty victory with You.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60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اِتغَيَّر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َيَّا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beytamenni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secures my safety, He is close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 Jesus. He called me and my heart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changed with Beloved Jesus.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454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5015</TotalTime>
  <Words>993</Words>
  <Application>Microsoft Office PowerPoint</Application>
  <PresentationFormat>عرض على الشاشة (4:3)</PresentationFormat>
  <Paragraphs>31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484</cp:revision>
  <dcterms:created xsi:type="dcterms:W3CDTF">2021-12-07T14:30:00Z</dcterms:created>
  <dcterms:modified xsi:type="dcterms:W3CDTF">2023-09-18T12:46:17Z</dcterms:modified>
</cp:coreProperties>
</file>