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275" r:id="rId2"/>
    <p:sldId id="320" r:id="rId3"/>
    <p:sldId id="323" r:id="rId4"/>
    <p:sldId id="324" r:id="rId5"/>
    <p:sldId id="325" r:id="rId6"/>
    <p:sldId id="326" r:id="rId7"/>
    <p:sldId id="327" r:id="rId8"/>
    <p:sldId id="293"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7FF20E8B-AD12-439D-9E17-619C6F38680D}">
          <p14:sldIdLst>
            <p14:sldId id="275"/>
            <p14:sldId id="320"/>
            <p14:sldId id="323"/>
            <p14:sldId id="324"/>
            <p14:sldId id="325"/>
            <p14:sldId id="326"/>
            <p14:sldId id="327"/>
            <p14:sldId id="293"/>
          </p14:sldIdLst>
        </p14:section>
        <p14:section name="Untitled Section" id="{2C17607C-8ED3-4A7C-8A1F-A772B8E7EDB9}">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502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57" autoAdjust="0"/>
    <p:restoredTop sz="94660"/>
  </p:normalViewPr>
  <p:slideViewPr>
    <p:cSldViewPr>
      <p:cViewPr varScale="1">
        <p:scale>
          <a:sx n="93" d="100"/>
          <a:sy n="93" d="100"/>
        </p:scale>
        <p:origin x="1632" y="-92"/>
      </p:cViewPr>
      <p:guideLst>
        <p:guide orient="horz" pos="2160"/>
        <p:guide pos="2880"/>
      </p:guideLst>
    </p:cSldViewPr>
  </p:slideViewPr>
  <p:notesTextViewPr>
    <p:cViewPr>
      <p:scale>
        <a:sx n="125" d="100"/>
        <a:sy n="125"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BCEA6EB-D115-4AB1-880A-0DDA4CA32736}" type="datetimeFigureOut">
              <a:rPr lang="en-US" smtClean="0"/>
              <a:pPr/>
              <a:t>9/18/2023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3BFF322-D4C6-4705-80B2-EA0C2114B97A}" type="slidenum">
              <a:rPr lang="en-US" smtClean="0"/>
              <a:pPr/>
              <a:t>‹#›</a:t>
            </a:fld>
            <a:endParaRPr lang="en-US"/>
          </a:p>
        </p:txBody>
      </p:sp>
    </p:spTree>
    <p:extLst>
      <p:ext uri="{BB962C8B-B14F-4D97-AF65-F5344CB8AC3E}">
        <p14:creationId xmlns:p14="http://schemas.microsoft.com/office/powerpoint/2010/main" val="37793384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lstStyle/>
          <a:p>
            <a:endParaRPr lang="ar-EG" dirty="0"/>
          </a:p>
        </p:txBody>
      </p:sp>
      <p:sp>
        <p:nvSpPr>
          <p:cNvPr id="4" name="عنصر نائب لرقم الشريحة 3"/>
          <p:cNvSpPr>
            <a:spLocks noGrp="1"/>
          </p:cNvSpPr>
          <p:nvPr>
            <p:ph type="sldNum" sz="quarter" idx="5"/>
          </p:nvPr>
        </p:nvSpPr>
        <p:spPr/>
        <p:txBody>
          <a:bodyPr/>
          <a:lstStyle/>
          <a:p>
            <a:fld id="{33BFF322-D4C6-4705-80B2-EA0C2114B97A}" type="slidenum">
              <a:rPr lang="en-US" smtClean="0"/>
              <a:pPr/>
              <a:t>2</a:t>
            </a:fld>
            <a:endParaRPr lang="en-US"/>
          </a:p>
        </p:txBody>
      </p:sp>
    </p:spTree>
    <p:extLst>
      <p:ext uri="{BB962C8B-B14F-4D97-AF65-F5344CB8AC3E}">
        <p14:creationId xmlns:p14="http://schemas.microsoft.com/office/powerpoint/2010/main" val="309721805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lstStyle/>
          <a:p>
            <a:endParaRPr lang="ar-EG" dirty="0"/>
          </a:p>
        </p:txBody>
      </p:sp>
      <p:sp>
        <p:nvSpPr>
          <p:cNvPr id="4" name="عنصر نائب لرقم الشريحة 3"/>
          <p:cNvSpPr>
            <a:spLocks noGrp="1"/>
          </p:cNvSpPr>
          <p:nvPr>
            <p:ph type="sldNum" sz="quarter" idx="5"/>
          </p:nvPr>
        </p:nvSpPr>
        <p:spPr/>
        <p:txBody>
          <a:bodyPr/>
          <a:lstStyle/>
          <a:p>
            <a:fld id="{33BFF322-D4C6-4705-80B2-EA0C2114B97A}" type="slidenum">
              <a:rPr lang="en-US" smtClean="0"/>
              <a:pPr/>
              <a:t>3</a:t>
            </a:fld>
            <a:endParaRPr lang="en-US"/>
          </a:p>
        </p:txBody>
      </p:sp>
    </p:spTree>
    <p:extLst>
      <p:ext uri="{BB962C8B-B14F-4D97-AF65-F5344CB8AC3E}">
        <p14:creationId xmlns:p14="http://schemas.microsoft.com/office/powerpoint/2010/main" val="32314465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lstStyle/>
          <a:p>
            <a:endParaRPr lang="ar-EG" dirty="0"/>
          </a:p>
        </p:txBody>
      </p:sp>
      <p:sp>
        <p:nvSpPr>
          <p:cNvPr id="4" name="عنصر نائب لرقم الشريحة 3"/>
          <p:cNvSpPr>
            <a:spLocks noGrp="1"/>
          </p:cNvSpPr>
          <p:nvPr>
            <p:ph type="sldNum" sz="quarter" idx="5"/>
          </p:nvPr>
        </p:nvSpPr>
        <p:spPr/>
        <p:txBody>
          <a:bodyPr/>
          <a:lstStyle/>
          <a:p>
            <a:fld id="{33BFF322-D4C6-4705-80B2-EA0C2114B97A}" type="slidenum">
              <a:rPr lang="en-US" smtClean="0"/>
              <a:pPr/>
              <a:t>4</a:t>
            </a:fld>
            <a:endParaRPr lang="en-US"/>
          </a:p>
        </p:txBody>
      </p:sp>
    </p:spTree>
    <p:extLst>
      <p:ext uri="{BB962C8B-B14F-4D97-AF65-F5344CB8AC3E}">
        <p14:creationId xmlns:p14="http://schemas.microsoft.com/office/powerpoint/2010/main" val="88539402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lstStyle/>
          <a:p>
            <a:endParaRPr lang="ar-EG" dirty="0"/>
          </a:p>
        </p:txBody>
      </p:sp>
      <p:sp>
        <p:nvSpPr>
          <p:cNvPr id="4" name="عنصر نائب لرقم الشريحة 3"/>
          <p:cNvSpPr>
            <a:spLocks noGrp="1"/>
          </p:cNvSpPr>
          <p:nvPr>
            <p:ph type="sldNum" sz="quarter" idx="5"/>
          </p:nvPr>
        </p:nvSpPr>
        <p:spPr/>
        <p:txBody>
          <a:bodyPr/>
          <a:lstStyle/>
          <a:p>
            <a:fld id="{33BFF322-D4C6-4705-80B2-EA0C2114B97A}" type="slidenum">
              <a:rPr lang="en-US" smtClean="0"/>
              <a:pPr/>
              <a:t>5</a:t>
            </a:fld>
            <a:endParaRPr lang="en-US"/>
          </a:p>
        </p:txBody>
      </p:sp>
    </p:spTree>
    <p:extLst>
      <p:ext uri="{BB962C8B-B14F-4D97-AF65-F5344CB8AC3E}">
        <p14:creationId xmlns:p14="http://schemas.microsoft.com/office/powerpoint/2010/main" val="406479942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lstStyle/>
          <a:p>
            <a:endParaRPr lang="ar-EG" dirty="0"/>
          </a:p>
        </p:txBody>
      </p:sp>
      <p:sp>
        <p:nvSpPr>
          <p:cNvPr id="4" name="عنصر نائب لرقم الشريحة 3"/>
          <p:cNvSpPr>
            <a:spLocks noGrp="1"/>
          </p:cNvSpPr>
          <p:nvPr>
            <p:ph type="sldNum" sz="quarter" idx="5"/>
          </p:nvPr>
        </p:nvSpPr>
        <p:spPr/>
        <p:txBody>
          <a:bodyPr/>
          <a:lstStyle/>
          <a:p>
            <a:fld id="{33BFF322-D4C6-4705-80B2-EA0C2114B97A}" type="slidenum">
              <a:rPr lang="en-US" smtClean="0"/>
              <a:pPr/>
              <a:t>6</a:t>
            </a:fld>
            <a:endParaRPr lang="en-US"/>
          </a:p>
        </p:txBody>
      </p:sp>
    </p:spTree>
    <p:extLst>
      <p:ext uri="{BB962C8B-B14F-4D97-AF65-F5344CB8AC3E}">
        <p14:creationId xmlns:p14="http://schemas.microsoft.com/office/powerpoint/2010/main" val="135736257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lstStyle/>
          <a:p>
            <a:endParaRPr lang="ar-EG" dirty="0"/>
          </a:p>
        </p:txBody>
      </p:sp>
      <p:sp>
        <p:nvSpPr>
          <p:cNvPr id="4" name="عنصر نائب لرقم الشريحة 3"/>
          <p:cNvSpPr>
            <a:spLocks noGrp="1"/>
          </p:cNvSpPr>
          <p:nvPr>
            <p:ph type="sldNum" sz="quarter" idx="5"/>
          </p:nvPr>
        </p:nvSpPr>
        <p:spPr/>
        <p:txBody>
          <a:bodyPr/>
          <a:lstStyle/>
          <a:p>
            <a:fld id="{33BFF322-D4C6-4705-80B2-EA0C2114B97A}" type="slidenum">
              <a:rPr lang="en-US" smtClean="0"/>
              <a:pPr/>
              <a:t>7</a:t>
            </a:fld>
            <a:endParaRPr lang="en-US"/>
          </a:p>
        </p:txBody>
      </p:sp>
    </p:spTree>
    <p:extLst>
      <p:ext uri="{BB962C8B-B14F-4D97-AF65-F5344CB8AC3E}">
        <p14:creationId xmlns:p14="http://schemas.microsoft.com/office/powerpoint/2010/main" val="25208730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332DEC02-EF57-47C1-88F7-AA66B01A5C62}" type="datetimeFigureOut">
              <a:rPr lang="en-US" smtClean="0"/>
              <a:pPr/>
              <a:t>9/18/2023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09D8EE-1C58-4967-B84E-712E50197587}"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32DEC02-EF57-47C1-88F7-AA66B01A5C62}" type="datetimeFigureOut">
              <a:rPr lang="en-US" smtClean="0"/>
              <a:pPr/>
              <a:t>9/18/2023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09D8EE-1C58-4967-B84E-712E50197587}"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32DEC02-EF57-47C1-88F7-AA66B01A5C62}" type="datetimeFigureOut">
              <a:rPr lang="en-US" smtClean="0"/>
              <a:pPr/>
              <a:t>9/18/2023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09D8EE-1C58-4967-B84E-712E50197587}"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32DEC02-EF57-47C1-88F7-AA66B01A5C62}" type="datetimeFigureOut">
              <a:rPr lang="en-US" smtClean="0"/>
              <a:pPr/>
              <a:t>9/18/2023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09D8EE-1C58-4967-B84E-712E50197587}"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32DEC02-EF57-47C1-88F7-AA66B01A5C62}" type="datetimeFigureOut">
              <a:rPr lang="en-US" smtClean="0"/>
              <a:pPr/>
              <a:t>9/18/2023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09D8EE-1C58-4967-B84E-712E50197587}"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332DEC02-EF57-47C1-88F7-AA66B01A5C62}" type="datetimeFigureOut">
              <a:rPr lang="en-US" smtClean="0"/>
              <a:pPr/>
              <a:t>9/18/2023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C09D8EE-1C58-4967-B84E-712E50197587}"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332DEC02-EF57-47C1-88F7-AA66B01A5C62}" type="datetimeFigureOut">
              <a:rPr lang="en-US" smtClean="0"/>
              <a:pPr/>
              <a:t>9/18/2023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C09D8EE-1C58-4967-B84E-712E50197587}"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332DEC02-EF57-47C1-88F7-AA66B01A5C62}" type="datetimeFigureOut">
              <a:rPr lang="en-US" smtClean="0"/>
              <a:pPr/>
              <a:t>9/18/2023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C09D8EE-1C58-4967-B84E-712E50197587}"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32DEC02-EF57-47C1-88F7-AA66B01A5C62}" type="datetimeFigureOut">
              <a:rPr lang="en-US" smtClean="0"/>
              <a:pPr/>
              <a:t>9/18/2023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C09D8EE-1C58-4967-B84E-712E50197587}"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32DEC02-EF57-47C1-88F7-AA66B01A5C62}" type="datetimeFigureOut">
              <a:rPr lang="en-US" smtClean="0"/>
              <a:pPr/>
              <a:t>9/18/2023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C09D8EE-1C58-4967-B84E-712E50197587}"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32DEC02-EF57-47C1-88F7-AA66B01A5C62}" type="datetimeFigureOut">
              <a:rPr lang="en-US" smtClean="0"/>
              <a:pPr/>
              <a:t>9/18/2023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C09D8EE-1C58-4967-B84E-712E50197587}"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32DEC02-EF57-47C1-88F7-AA66B01A5C62}" type="datetimeFigureOut">
              <a:rPr lang="en-US" smtClean="0"/>
              <a:pPr/>
              <a:t>9/18/2023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C09D8EE-1C58-4967-B84E-712E50197587}"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power point praise 33.jpg"/>
          <p:cNvPicPr>
            <a:picLocks noChangeAspect="1"/>
          </p:cNvPicPr>
          <p:nvPr/>
        </p:nvPicPr>
        <p:blipFill>
          <a:blip r:embed="rId2" cstate="print"/>
          <a:stretch>
            <a:fillRect/>
          </a:stretch>
        </p:blipFill>
        <p:spPr>
          <a:xfrm>
            <a:off x="0" y="0"/>
            <a:ext cx="9144000" cy="6858000"/>
          </a:xfrm>
          <a:prstGeom prst="rect">
            <a:avLst/>
          </a:prstGeom>
        </p:spPr>
      </p:pic>
      <p:pic>
        <p:nvPicPr>
          <p:cNvPr id="3" name="Picture 2" descr="power point praise LOGO .png"/>
          <p:cNvPicPr>
            <a:picLocks noChangeAspect="1"/>
          </p:cNvPicPr>
          <p:nvPr/>
        </p:nvPicPr>
        <p:blipFill>
          <a:blip r:embed="rId3"/>
          <a:stretch>
            <a:fillRect/>
          </a:stretch>
        </p:blipFill>
        <p:spPr>
          <a:xfrm>
            <a:off x="2057400" y="4244486"/>
            <a:ext cx="4953000" cy="2037297"/>
          </a:xfrm>
          <a:prstGeom prst="rect">
            <a:avLst/>
          </a:prstGeom>
        </p:spPr>
      </p:pic>
      <p:sp>
        <p:nvSpPr>
          <p:cNvPr id="4" name="Rectangle 3"/>
          <p:cNvSpPr/>
          <p:nvPr/>
        </p:nvSpPr>
        <p:spPr>
          <a:xfrm>
            <a:off x="0" y="152400"/>
            <a:ext cx="9144000" cy="2400657"/>
          </a:xfrm>
          <a:prstGeom prst="rect">
            <a:avLst/>
          </a:prstGeom>
        </p:spPr>
        <p:txBody>
          <a:bodyPr wrap="square">
            <a:spAutoFit/>
          </a:bodyPr>
          <a:lstStyle/>
          <a:p>
            <a:pPr algn="ctr" rtl="1">
              <a:lnSpc>
                <a:spcPct val="150000"/>
              </a:lnSpc>
            </a:pPr>
            <a:r>
              <a:rPr lang="ar-EG" sz="6000" b="1" dirty="0"/>
              <a:t>تـرنيــمة</a:t>
            </a:r>
          </a:p>
          <a:p>
            <a:pPr algn="ctr" rtl="1"/>
            <a:r>
              <a:rPr lang="ar-EG" sz="6000" b="1" dirty="0"/>
              <a:t>عَارفين اللي عَمَل شَمس</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3" descr="264012735_957065451854111_1597628789508736134_n.jpg"/>
          <p:cNvPicPr>
            <a:picLocks noChangeAspect="1"/>
          </p:cNvPicPr>
          <p:nvPr/>
        </p:nvPicPr>
        <p:blipFill>
          <a:blip r:embed="rId3"/>
          <a:stretch>
            <a:fillRect/>
          </a:stretch>
        </p:blipFill>
        <p:spPr>
          <a:xfrm>
            <a:off x="0" y="0"/>
            <a:ext cx="9144000" cy="6857999"/>
          </a:xfrm>
          <a:prstGeom prst="rect">
            <a:avLst/>
          </a:prstGeom>
        </p:spPr>
      </p:pic>
      <p:sp>
        <p:nvSpPr>
          <p:cNvPr id="7" name="Rectangle 2">
            <a:extLst>
              <a:ext uri="{FF2B5EF4-FFF2-40B4-BE49-F238E27FC236}">
                <a16:creationId xmlns:a16="http://schemas.microsoft.com/office/drawing/2014/main" id="{7D7F80BE-2997-4C32-AD1C-44FA6287BB82}"/>
              </a:ext>
            </a:extLst>
          </p:cNvPr>
          <p:cNvSpPr txBox="1">
            <a:spLocks noChangeArrowheads="1"/>
          </p:cNvSpPr>
          <p:nvPr/>
        </p:nvSpPr>
        <p:spPr>
          <a:xfrm>
            <a:off x="0" y="228600"/>
            <a:ext cx="9144000" cy="7162800"/>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rtl="1"/>
            <a:r>
              <a:rPr kumimoji="0" lang="ar-EG" sz="3600" b="1" i="0" u="none" strike="noStrike" kern="0" cap="none" spc="0" normalizeH="0" baseline="0" noProof="0" dirty="0">
                <a:ln>
                  <a:noFill/>
                </a:ln>
                <a:solidFill>
                  <a:srgbClr val="000000"/>
                </a:solidFill>
                <a:effectLst/>
                <a:uLnTx/>
                <a:uFillTx/>
                <a:latin typeface="Arial"/>
                <a:ea typeface="+mj-ea"/>
                <a:cs typeface="+mn-cs"/>
              </a:rPr>
              <a:t>1-</a:t>
            </a:r>
            <a:r>
              <a:rPr kumimoji="0" lang="ar-EG" sz="3200" b="1" i="0" u="none" strike="noStrike" kern="0" cap="none" spc="0" normalizeH="0" baseline="0" noProof="0" dirty="0">
                <a:ln>
                  <a:noFill/>
                </a:ln>
                <a:solidFill>
                  <a:srgbClr val="000000"/>
                </a:solidFill>
                <a:effectLst/>
                <a:uLnTx/>
                <a:uFillTx/>
                <a:latin typeface="Arial"/>
                <a:ea typeface="+mj-ea"/>
                <a:cs typeface="+mn-cs"/>
              </a:rPr>
              <a:t> </a:t>
            </a:r>
            <a:r>
              <a:rPr kumimoji="0" lang="ar-EG" sz="3200" b="1" i="0" u="none" strike="noStrike" kern="0" cap="none" spc="0" normalizeH="0" baseline="0" noProof="0" dirty="0">
                <a:ln>
                  <a:noFill/>
                </a:ln>
                <a:solidFill>
                  <a:srgbClr val="000000"/>
                </a:solidFill>
                <a:effectLst/>
                <a:uLnTx/>
                <a:uFillTx/>
                <a:latin typeface="Arial"/>
                <a:ea typeface="+mj-ea"/>
                <a:cs typeface="Arial"/>
              </a:rPr>
              <a:t>(</a:t>
            </a:r>
            <a:r>
              <a:rPr kumimoji="0" lang="ar-EG" b="1" i="0" u="none" strike="noStrike" kern="0" cap="none" spc="0" normalizeH="0" baseline="0" noProof="0" dirty="0">
                <a:ln>
                  <a:noFill/>
                </a:ln>
                <a:solidFill>
                  <a:srgbClr val="000000"/>
                </a:solidFill>
                <a:effectLst/>
                <a:uLnTx/>
                <a:uFillTx/>
                <a:latin typeface="Arial"/>
                <a:ea typeface="+mj-ea"/>
                <a:cs typeface="Arial"/>
              </a:rPr>
              <a:t>عَارفين اللي عَمَل شَمس وقَمَر وكُل الدُّنيَا</a:t>
            </a:r>
            <a:br>
              <a:rPr kumimoji="0" lang="ar-EG" b="1" i="0" u="none" strike="noStrike" kern="0" cap="none" spc="0" normalizeH="0" baseline="0" noProof="0" dirty="0">
                <a:ln>
                  <a:noFill/>
                </a:ln>
                <a:solidFill>
                  <a:srgbClr val="000000"/>
                </a:solidFill>
                <a:effectLst/>
                <a:uLnTx/>
                <a:uFillTx/>
                <a:latin typeface="Arial"/>
                <a:ea typeface="+mj-ea"/>
                <a:cs typeface="Arial"/>
              </a:rPr>
            </a:br>
            <a:r>
              <a:rPr kumimoji="0" lang="ar-EG" b="1" i="0" u="none" strike="noStrike" kern="0" cap="none" spc="0" normalizeH="0" baseline="0" noProof="0" dirty="0">
                <a:ln>
                  <a:noFill/>
                </a:ln>
                <a:solidFill>
                  <a:srgbClr val="000000"/>
                </a:solidFill>
                <a:effectLst/>
                <a:uLnTx/>
                <a:uFillTx/>
                <a:latin typeface="Arial"/>
                <a:ea typeface="+mj-ea"/>
                <a:cs typeface="Arial"/>
              </a:rPr>
              <a:t>واللي نِسمَة مِنُّه </a:t>
            </a:r>
            <a:r>
              <a:rPr kumimoji="0" lang="ar-EG" b="1" i="0" u="none" strike="noStrike" kern="0" cap="none" spc="0" normalizeH="0" baseline="0" noProof="0" dirty="0" err="1">
                <a:ln>
                  <a:noFill/>
                </a:ln>
                <a:solidFill>
                  <a:srgbClr val="000000"/>
                </a:solidFill>
                <a:effectLst/>
                <a:uLnTx/>
                <a:uFillTx/>
                <a:latin typeface="Arial"/>
                <a:ea typeface="+mj-ea"/>
                <a:cs typeface="Arial"/>
              </a:rPr>
              <a:t>تِدَوِّب</a:t>
            </a:r>
            <a:r>
              <a:rPr kumimoji="0" lang="ar-EG" b="1" i="0" u="none" strike="noStrike" kern="0" cap="none" spc="0" normalizeH="0" baseline="0" noProof="0" dirty="0">
                <a:ln>
                  <a:noFill/>
                </a:ln>
                <a:solidFill>
                  <a:srgbClr val="000000"/>
                </a:solidFill>
                <a:effectLst/>
                <a:uLnTx/>
                <a:uFillTx/>
                <a:latin typeface="Arial"/>
                <a:ea typeface="+mj-ea"/>
                <a:cs typeface="Arial"/>
              </a:rPr>
              <a:t> كُل الكون في ثانيَة)</a:t>
            </a:r>
            <a:r>
              <a:rPr kumimoji="0" lang="ar-EG" sz="3200" b="1" i="0" u="none" strike="noStrike" kern="0" cap="none" spc="0" normalizeH="0" baseline="0" noProof="0" dirty="0">
                <a:ln>
                  <a:noFill/>
                </a:ln>
                <a:solidFill>
                  <a:srgbClr val="000000"/>
                </a:solidFill>
                <a:effectLst/>
                <a:uLnTx/>
                <a:uFillTx/>
                <a:latin typeface="Arial"/>
                <a:ea typeface="+mj-ea"/>
                <a:cs typeface="Arial"/>
              </a:rPr>
              <a:t>2</a:t>
            </a:r>
            <a:br>
              <a:rPr kumimoji="0" lang="ar-EG" sz="4000" b="1" i="0" u="none" strike="noStrike" kern="0" cap="none" spc="0" normalizeH="0" baseline="0" noProof="0" dirty="0">
                <a:ln>
                  <a:noFill/>
                </a:ln>
                <a:solidFill>
                  <a:srgbClr val="000000"/>
                </a:solidFill>
                <a:effectLst/>
                <a:uLnTx/>
                <a:uFillTx/>
                <a:latin typeface="Arial"/>
                <a:ea typeface="+mj-ea"/>
                <a:cs typeface="Arial"/>
              </a:rPr>
            </a:br>
            <a:r>
              <a:rPr kumimoji="0" lang="ar-EG" sz="4800" b="1" i="0" u="none" strike="noStrike" kern="0" cap="none" spc="0" normalizeH="0" baseline="0" noProof="0" dirty="0">
                <a:ln>
                  <a:noFill/>
                </a:ln>
                <a:solidFill>
                  <a:srgbClr val="000000"/>
                </a:solidFill>
                <a:effectLst/>
                <a:uLnTx/>
                <a:uFillTx/>
                <a:latin typeface="Arial"/>
                <a:ea typeface="+mj-ea"/>
                <a:cs typeface="Arial"/>
              </a:rPr>
              <a:t>(واللي أنفاسُــه تِزَلزِل أسَاس الجَبَل)</a:t>
            </a:r>
            <a:r>
              <a:rPr kumimoji="0" lang="ar-EG" sz="3200" b="1" i="0" u="none" strike="noStrike" kern="0" cap="none" spc="0" normalizeH="0" baseline="0" noProof="0" dirty="0">
                <a:ln>
                  <a:noFill/>
                </a:ln>
                <a:solidFill>
                  <a:srgbClr val="000000"/>
                </a:solidFill>
                <a:effectLst/>
                <a:uLnTx/>
                <a:uFillTx/>
                <a:latin typeface="Arial"/>
                <a:ea typeface="+mj-ea"/>
                <a:cs typeface="Arial"/>
              </a:rPr>
              <a:t>2</a:t>
            </a:r>
            <a:br>
              <a:rPr kumimoji="0" lang="ar-EG" sz="4800" b="1" i="0" u="none" strike="noStrike" kern="0" cap="none" spc="0" normalizeH="0" baseline="0" noProof="0" dirty="0">
                <a:ln>
                  <a:noFill/>
                </a:ln>
                <a:solidFill>
                  <a:srgbClr val="000000"/>
                </a:solidFill>
                <a:effectLst/>
                <a:uLnTx/>
                <a:uFillTx/>
                <a:latin typeface="Arial"/>
                <a:ea typeface="+mj-ea"/>
                <a:cs typeface="Arial"/>
              </a:rPr>
            </a:br>
            <a:r>
              <a:rPr kumimoji="0" lang="ar-EG" sz="4800" b="1" i="0" u="none" strike="noStrike" kern="0" cap="none" spc="0" normalizeH="0" baseline="0" noProof="0" dirty="0">
                <a:ln>
                  <a:noFill/>
                </a:ln>
                <a:solidFill>
                  <a:srgbClr val="000000"/>
                </a:solidFill>
                <a:effectLst/>
                <a:uLnTx/>
                <a:uFillTx/>
                <a:latin typeface="Arial"/>
                <a:ea typeface="+mj-ea"/>
                <a:cs typeface="Arial"/>
              </a:rPr>
              <a:t>واللي ما يعرَف نِهَايَة وبدَايته الأزَل</a:t>
            </a:r>
          </a:p>
          <a:p>
            <a:pPr rtl="1"/>
            <a:br>
              <a:rPr kumimoji="0" lang="ar-EG" sz="500" b="1" i="0" u="none" strike="noStrike" kern="0" cap="none" spc="0" normalizeH="0" baseline="0" noProof="0" dirty="0">
                <a:ln>
                  <a:noFill/>
                </a:ln>
                <a:solidFill>
                  <a:srgbClr val="000000"/>
                </a:solidFill>
                <a:effectLst/>
                <a:uLnTx/>
                <a:uFillTx/>
                <a:latin typeface="Arial"/>
                <a:ea typeface="+mj-ea"/>
                <a:cs typeface="Arial"/>
              </a:rPr>
            </a:br>
            <a:r>
              <a:rPr kumimoji="0" lang="en-US" sz="3600" b="1" i="0" u="none" strike="noStrike" kern="0" cap="none" spc="0" normalizeH="0" baseline="0" noProof="0" dirty="0">
                <a:ln>
                  <a:noFill/>
                </a:ln>
                <a:solidFill>
                  <a:srgbClr val="FF0000"/>
                </a:solidFill>
                <a:effectLst/>
                <a:uLnTx/>
                <a:uFillTx/>
                <a:latin typeface="Arial"/>
                <a:ea typeface="+mj-ea"/>
                <a:cs typeface="Arial"/>
              </a:rPr>
              <a:t>(</a:t>
            </a:r>
            <a:r>
              <a:rPr kumimoji="0" lang="en-US" sz="2800" b="1" i="0" u="none" strike="noStrike" kern="0" cap="none" spc="0" normalizeH="0" baseline="0" noProof="0" dirty="0" err="1">
                <a:ln>
                  <a:noFill/>
                </a:ln>
                <a:solidFill>
                  <a:srgbClr val="FF0000"/>
                </a:solidFill>
                <a:effectLst/>
                <a:uLnTx/>
                <a:uFillTx/>
                <a:latin typeface="Arial"/>
                <a:ea typeface="+mj-ea"/>
                <a:cs typeface="Arial"/>
              </a:rPr>
              <a:t>aarfeen</a:t>
            </a:r>
            <a:r>
              <a:rPr kumimoji="0" lang="en-US" sz="2800" b="1" i="0" u="none" strike="noStrike" kern="0" cap="none" spc="0" normalizeH="0" baseline="0" noProof="0" dirty="0">
                <a:ln>
                  <a:noFill/>
                </a:ln>
                <a:solidFill>
                  <a:srgbClr val="FF0000"/>
                </a:solidFill>
                <a:effectLst/>
                <a:uLnTx/>
                <a:uFillTx/>
                <a:latin typeface="Arial"/>
                <a:ea typeface="+mj-ea"/>
                <a:cs typeface="Arial"/>
              </a:rPr>
              <a:t> </a:t>
            </a:r>
            <a:r>
              <a:rPr kumimoji="0" lang="en-US" sz="2800" b="1" i="0" u="none" strike="noStrike" kern="0" cap="none" spc="0" normalizeH="0" baseline="0" noProof="0" dirty="0" err="1">
                <a:ln>
                  <a:noFill/>
                </a:ln>
                <a:solidFill>
                  <a:srgbClr val="FF0000"/>
                </a:solidFill>
                <a:effectLst/>
                <a:uLnTx/>
                <a:uFillTx/>
                <a:latin typeface="Arial"/>
                <a:ea typeface="+mj-ea"/>
                <a:cs typeface="Arial"/>
              </a:rPr>
              <a:t>elli</a:t>
            </a:r>
            <a:r>
              <a:rPr kumimoji="0" lang="en-US" sz="2800" b="1" i="0" u="none" strike="noStrike" kern="0" cap="none" spc="0" normalizeH="0" baseline="0" noProof="0" dirty="0">
                <a:ln>
                  <a:noFill/>
                </a:ln>
                <a:solidFill>
                  <a:srgbClr val="FF0000"/>
                </a:solidFill>
                <a:effectLst/>
                <a:uLnTx/>
                <a:uFillTx/>
                <a:latin typeface="Arial"/>
                <a:ea typeface="+mj-ea"/>
                <a:cs typeface="Arial"/>
              </a:rPr>
              <a:t> </a:t>
            </a:r>
            <a:r>
              <a:rPr kumimoji="0" lang="en-US" sz="2800" b="1" i="0" u="none" strike="noStrike" kern="0" cap="none" spc="0" normalizeH="0" baseline="0" noProof="0" dirty="0" err="1">
                <a:ln>
                  <a:noFill/>
                </a:ln>
                <a:solidFill>
                  <a:srgbClr val="FF0000"/>
                </a:solidFill>
                <a:effectLst/>
                <a:uLnTx/>
                <a:uFillTx/>
                <a:latin typeface="Arial"/>
                <a:ea typeface="+mj-ea"/>
                <a:cs typeface="Arial"/>
              </a:rPr>
              <a:t>aamal</a:t>
            </a:r>
            <a:r>
              <a:rPr kumimoji="0" lang="en-US" sz="2800" b="1" i="0" u="none" strike="noStrike" kern="0" cap="none" spc="0" normalizeH="0" baseline="0" noProof="0" dirty="0">
                <a:ln>
                  <a:noFill/>
                </a:ln>
                <a:solidFill>
                  <a:srgbClr val="FF0000"/>
                </a:solidFill>
                <a:effectLst/>
                <a:uLnTx/>
                <a:uFillTx/>
                <a:latin typeface="Arial"/>
                <a:ea typeface="+mj-ea"/>
                <a:cs typeface="Arial"/>
              </a:rPr>
              <a:t> shams we </a:t>
            </a:r>
            <a:r>
              <a:rPr kumimoji="0" lang="en-US" sz="2800" b="1" i="0" u="none" strike="noStrike" kern="0" cap="none" spc="0" normalizeH="0" baseline="0" noProof="0" dirty="0" err="1">
                <a:ln>
                  <a:noFill/>
                </a:ln>
                <a:solidFill>
                  <a:srgbClr val="FF0000"/>
                </a:solidFill>
                <a:effectLst/>
                <a:uLnTx/>
                <a:uFillTx/>
                <a:latin typeface="Arial"/>
                <a:ea typeface="+mj-ea"/>
                <a:cs typeface="Arial"/>
              </a:rPr>
              <a:t>amar</a:t>
            </a:r>
            <a:r>
              <a:rPr kumimoji="0" lang="en-US" sz="2800" b="1" i="0" u="none" strike="noStrike" kern="0" cap="none" spc="0" normalizeH="0" baseline="0" noProof="0" dirty="0">
                <a:ln>
                  <a:noFill/>
                </a:ln>
                <a:solidFill>
                  <a:srgbClr val="FF0000"/>
                </a:solidFill>
                <a:effectLst/>
                <a:uLnTx/>
                <a:uFillTx/>
                <a:latin typeface="Arial"/>
                <a:ea typeface="+mj-ea"/>
                <a:cs typeface="Arial"/>
              </a:rPr>
              <a:t> we </a:t>
            </a:r>
            <a:r>
              <a:rPr kumimoji="0" lang="en-US" sz="2800" b="1" i="0" u="none" strike="noStrike" kern="0" cap="none" spc="0" normalizeH="0" baseline="0" noProof="0" dirty="0" err="1">
                <a:ln>
                  <a:noFill/>
                </a:ln>
                <a:solidFill>
                  <a:srgbClr val="FF0000"/>
                </a:solidFill>
                <a:effectLst/>
                <a:uLnTx/>
                <a:uFillTx/>
                <a:latin typeface="Arial"/>
                <a:ea typeface="+mj-ea"/>
                <a:cs typeface="Arial"/>
              </a:rPr>
              <a:t>kol</a:t>
            </a:r>
            <a:r>
              <a:rPr kumimoji="0" lang="en-US" sz="2800" b="1" i="0" u="none" strike="noStrike" kern="0" cap="none" spc="0" normalizeH="0" baseline="0" noProof="0" dirty="0">
                <a:ln>
                  <a:noFill/>
                </a:ln>
                <a:solidFill>
                  <a:srgbClr val="FF0000"/>
                </a:solidFill>
                <a:effectLst/>
                <a:uLnTx/>
                <a:uFillTx/>
                <a:latin typeface="Arial"/>
                <a:ea typeface="+mj-ea"/>
                <a:cs typeface="Arial"/>
              </a:rPr>
              <a:t> </a:t>
            </a:r>
            <a:r>
              <a:rPr kumimoji="0" lang="en-US" sz="2800" b="1" i="0" u="none" strike="noStrike" kern="0" cap="none" spc="0" normalizeH="0" baseline="0" noProof="0" dirty="0" err="1">
                <a:ln>
                  <a:noFill/>
                </a:ln>
                <a:solidFill>
                  <a:srgbClr val="FF0000"/>
                </a:solidFill>
                <a:effectLst/>
                <a:uLnTx/>
                <a:uFillTx/>
                <a:latin typeface="Arial"/>
                <a:ea typeface="+mj-ea"/>
                <a:cs typeface="Arial"/>
              </a:rPr>
              <a:t>elddonia</a:t>
            </a:r>
            <a:br>
              <a:rPr kumimoji="0" lang="en-US" sz="2800" b="1" i="0" u="none" strike="noStrike" kern="0" cap="none" spc="0" normalizeH="0" baseline="0" noProof="0" dirty="0">
                <a:ln>
                  <a:noFill/>
                </a:ln>
                <a:solidFill>
                  <a:srgbClr val="FF0000"/>
                </a:solidFill>
                <a:effectLst/>
                <a:uLnTx/>
                <a:uFillTx/>
                <a:latin typeface="Arial"/>
                <a:ea typeface="+mj-ea"/>
                <a:cs typeface="Arial"/>
              </a:rPr>
            </a:br>
            <a:r>
              <a:rPr kumimoji="0" lang="en-US" sz="2800" b="1" i="0" u="none" strike="noStrike" kern="0" cap="none" spc="0" normalizeH="0" baseline="0" noProof="0" dirty="0">
                <a:ln>
                  <a:noFill/>
                </a:ln>
                <a:solidFill>
                  <a:srgbClr val="FF0000"/>
                </a:solidFill>
                <a:effectLst/>
                <a:uLnTx/>
                <a:uFillTx/>
                <a:latin typeface="Arial"/>
                <a:ea typeface="+mj-ea"/>
                <a:cs typeface="Arial"/>
              </a:rPr>
              <a:t>(</a:t>
            </a:r>
            <a:r>
              <a:rPr kumimoji="0" lang="en-US" sz="2800" b="1" i="0" u="none" strike="noStrike" kern="0" cap="none" spc="0" normalizeH="0" baseline="0" noProof="0" dirty="0" err="1">
                <a:ln>
                  <a:noFill/>
                </a:ln>
                <a:solidFill>
                  <a:srgbClr val="FF0000"/>
                </a:solidFill>
                <a:effectLst/>
                <a:uLnTx/>
                <a:uFillTx/>
                <a:latin typeface="Arial"/>
                <a:ea typeface="+mj-ea"/>
                <a:cs typeface="Arial"/>
              </a:rPr>
              <a:t>welli</a:t>
            </a:r>
            <a:r>
              <a:rPr kumimoji="0" lang="en-US" sz="2800" b="1" i="0" u="none" strike="noStrike" kern="0" cap="none" spc="0" normalizeH="0" baseline="0" noProof="0" dirty="0">
                <a:ln>
                  <a:noFill/>
                </a:ln>
                <a:solidFill>
                  <a:srgbClr val="FF0000"/>
                </a:solidFill>
                <a:effectLst/>
                <a:uLnTx/>
                <a:uFillTx/>
                <a:latin typeface="Arial"/>
                <a:ea typeface="+mj-ea"/>
                <a:cs typeface="Arial"/>
              </a:rPr>
              <a:t> </a:t>
            </a:r>
            <a:r>
              <a:rPr kumimoji="0" lang="en-US" sz="2800" b="1" i="0" u="none" strike="noStrike" kern="0" cap="none" spc="0" normalizeH="0" baseline="0" noProof="0" dirty="0" err="1">
                <a:ln>
                  <a:noFill/>
                </a:ln>
                <a:solidFill>
                  <a:srgbClr val="FF0000"/>
                </a:solidFill>
                <a:effectLst/>
                <a:uLnTx/>
                <a:uFillTx/>
                <a:latin typeface="Arial"/>
                <a:ea typeface="+mj-ea"/>
                <a:cs typeface="Arial"/>
              </a:rPr>
              <a:t>nesma</a:t>
            </a:r>
            <a:r>
              <a:rPr kumimoji="0" lang="en-US" sz="2800" b="1" i="0" u="none" strike="noStrike" kern="0" cap="none" spc="0" normalizeH="0" baseline="0" noProof="0" dirty="0">
                <a:ln>
                  <a:noFill/>
                </a:ln>
                <a:solidFill>
                  <a:srgbClr val="FF0000"/>
                </a:solidFill>
                <a:effectLst/>
                <a:uLnTx/>
                <a:uFillTx/>
                <a:latin typeface="Arial"/>
                <a:ea typeface="+mj-ea"/>
                <a:cs typeface="Arial"/>
              </a:rPr>
              <a:t> </a:t>
            </a:r>
            <a:r>
              <a:rPr kumimoji="0" lang="en-US" sz="2800" b="1" i="0" u="none" strike="noStrike" kern="0" cap="none" spc="0" normalizeH="0" baseline="0" noProof="0" dirty="0" err="1">
                <a:ln>
                  <a:noFill/>
                </a:ln>
                <a:solidFill>
                  <a:srgbClr val="FF0000"/>
                </a:solidFill>
                <a:effectLst/>
                <a:uLnTx/>
                <a:uFillTx/>
                <a:latin typeface="Arial"/>
                <a:ea typeface="+mj-ea"/>
                <a:cs typeface="Arial"/>
              </a:rPr>
              <a:t>menno</a:t>
            </a:r>
            <a:r>
              <a:rPr kumimoji="0" lang="en-US" sz="2800" b="1" i="0" u="none" strike="noStrike" kern="0" cap="none" spc="0" normalizeH="0" baseline="0" noProof="0" dirty="0">
                <a:ln>
                  <a:noFill/>
                </a:ln>
                <a:solidFill>
                  <a:srgbClr val="FF0000"/>
                </a:solidFill>
                <a:effectLst/>
                <a:uLnTx/>
                <a:uFillTx/>
                <a:latin typeface="Arial"/>
                <a:ea typeface="+mj-ea"/>
                <a:cs typeface="Arial"/>
              </a:rPr>
              <a:t> </a:t>
            </a:r>
            <a:r>
              <a:rPr kumimoji="0" lang="en-US" sz="2800" b="1" i="0" u="none" strike="noStrike" kern="0" cap="none" spc="0" normalizeH="0" baseline="0" noProof="0" dirty="0" err="1">
                <a:ln>
                  <a:noFill/>
                </a:ln>
                <a:solidFill>
                  <a:srgbClr val="FF0000"/>
                </a:solidFill>
                <a:effectLst/>
                <a:uLnTx/>
                <a:uFillTx/>
                <a:latin typeface="Arial"/>
                <a:ea typeface="+mj-ea"/>
                <a:cs typeface="Arial"/>
              </a:rPr>
              <a:t>tedawweb</a:t>
            </a:r>
            <a:r>
              <a:rPr kumimoji="0" lang="en-US" sz="2800" b="1" i="0" u="none" strike="noStrike" kern="0" cap="none" spc="0" normalizeH="0" baseline="0" noProof="0" dirty="0">
                <a:ln>
                  <a:noFill/>
                </a:ln>
                <a:solidFill>
                  <a:srgbClr val="FF0000"/>
                </a:solidFill>
                <a:effectLst/>
                <a:uLnTx/>
                <a:uFillTx/>
                <a:latin typeface="Arial"/>
                <a:ea typeface="+mj-ea"/>
                <a:cs typeface="Arial"/>
              </a:rPr>
              <a:t> </a:t>
            </a:r>
            <a:r>
              <a:rPr kumimoji="0" lang="en-US" sz="2800" b="1" i="0" u="none" strike="noStrike" kern="0" cap="none" spc="0" normalizeH="0" baseline="0" noProof="0" dirty="0" err="1">
                <a:ln>
                  <a:noFill/>
                </a:ln>
                <a:solidFill>
                  <a:srgbClr val="FF0000"/>
                </a:solidFill>
                <a:effectLst/>
                <a:uLnTx/>
                <a:uFillTx/>
                <a:latin typeface="Arial"/>
                <a:ea typeface="+mj-ea"/>
                <a:cs typeface="Arial"/>
              </a:rPr>
              <a:t>koll</a:t>
            </a:r>
            <a:r>
              <a:rPr kumimoji="0" lang="en-US" sz="2800" b="1" i="0" u="none" strike="noStrike" kern="0" cap="none" spc="0" normalizeH="0" baseline="0" noProof="0" dirty="0">
                <a:ln>
                  <a:noFill/>
                </a:ln>
                <a:solidFill>
                  <a:srgbClr val="FF0000"/>
                </a:solidFill>
                <a:effectLst/>
                <a:uLnTx/>
                <a:uFillTx/>
                <a:latin typeface="Arial"/>
                <a:ea typeface="+mj-ea"/>
                <a:cs typeface="Arial"/>
              </a:rPr>
              <a:t> </a:t>
            </a:r>
            <a:r>
              <a:rPr kumimoji="0" lang="en-US" sz="2800" b="1" i="0" u="none" strike="noStrike" kern="0" cap="none" spc="0" normalizeH="0" baseline="0" noProof="0" dirty="0" err="1">
                <a:ln>
                  <a:noFill/>
                </a:ln>
                <a:solidFill>
                  <a:srgbClr val="FF0000"/>
                </a:solidFill>
                <a:effectLst/>
                <a:uLnTx/>
                <a:uFillTx/>
                <a:latin typeface="Arial"/>
                <a:ea typeface="+mj-ea"/>
                <a:cs typeface="Arial"/>
              </a:rPr>
              <a:t>elkon</a:t>
            </a:r>
            <a:r>
              <a:rPr kumimoji="0" lang="en-US" sz="2800" b="1" i="0" u="none" strike="noStrike" kern="0" cap="none" spc="0" normalizeH="0" baseline="0" noProof="0" dirty="0">
                <a:ln>
                  <a:noFill/>
                </a:ln>
                <a:solidFill>
                  <a:srgbClr val="FF0000"/>
                </a:solidFill>
                <a:effectLst/>
                <a:uLnTx/>
                <a:uFillTx/>
                <a:latin typeface="Arial"/>
                <a:ea typeface="+mj-ea"/>
                <a:cs typeface="Arial"/>
              </a:rPr>
              <a:t> fi </a:t>
            </a:r>
            <a:r>
              <a:rPr kumimoji="0" lang="en-US" sz="2800" b="1" i="0" u="none" strike="noStrike" kern="0" cap="none" spc="0" normalizeH="0" baseline="0" noProof="0" dirty="0" err="1">
                <a:ln>
                  <a:noFill/>
                </a:ln>
                <a:solidFill>
                  <a:srgbClr val="FF0000"/>
                </a:solidFill>
                <a:effectLst/>
                <a:uLnTx/>
                <a:uFillTx/>
                <a:latin typeface="Arial"/>
                <a:ea typeface="+mj-ea"/>
                <a:cs typeface="Arial"/>
              </a:rPr>
              <a:t>thania</a:t>
            </a:r>
            <a:r>
              <a:rPr kumimoji="0" lang="en-US" sz="2800" b="1" i="0" u="none" strike="noStrike" kern="0" cap="none" spc="0" normalizeH="0" baseline="0" noProof="0" dirty="0">
                <a:ln>
                  <a:noFill/>
                </a:ln>
                <a:solidFill>
                  <a:srgbClr val="FF0000"/>
                </a:solidFill>
                <a:effectLst/>
                <a:uLnTx/>
                <a:uFillTx/>
                <a:latin typeface="Arial"/>
                <a:ea typeface="+mj-ea"/>
                <a:cs typeface="Arial"/>
              </a:rPr>
              <a:t>)2</a:t>
            </a:r>
            <a:br>
              <a:rPr kumimoji="0" lang="en-US" sz="2800" b="1" i="0" u="none" strike="noStrike" kern="0" cap="none" spc="0" normalizeH="0" baseline="0" noProof="0" dirty="0">
                <a:ln>
                  <a:noFill/>
                </a:ln>
                <a:solidFill>
                  <a:srgbClr val="FF0000"/>
                </a:solidFill>
                <a:effectLst/>
                <a:uLnTx/>
                <a:uFillTx/>
                <a:latin typeface="Arial"/>
                <a:ea typeface="+mj-ea"/>
                <a:cs typeface="Arial"/>
              </a:rPr>
            </a:br>
            <a:r>
              <a:rPr kumimoji="0" lang="en-US" sz="2800" b="1" i="0" u="none" strike="noStrike" kern="0" cap="none" spc="0" normalizeH="0" baseline="0" noProof="0" dirty="0">
                <a:ln>
                  <a:noFill/>
                </a:ln>
                <a:solidFill>
                  <a:srgbClr val="FF0000"/>
                </a:solidFill>
                <a:effectLst/>
                <a:uLnTx/>
                <a:uFillTx/>
                <a:latin typeface="Arial"/>
                <a:ea typeface="+mj-ea"/>
                <a:cs typeface="Arial"/>
              </a:rPr>
              <a:t>(</a:t>
            </a:r>
            <a:r>
              <a:rPr kumimoji="0" lang="en-US" sz="2800" b="1" i="0" u="none" strike="noStrike" kern="0" cap="none" spc="0" normalizeH="0" baseline="0" noProof="0" dirty="0" err="1">
                <a:ln>
                  <a:noFill/>
                </a:ln>
                <a:solidFill>
                  <a:srgbClr val="FF0000"/>
                </a:solidFill>
                <a:effectLst/>
                <a:uLnTx/>
                <a:uFillTx/>
                <a:latin typeface="Arial"/>
                <a:ea typeface="+mj-ea"/>
                <a:cs typeface="Arial"/>
              </a:rPr>
              <a:t>welli</a:t>
            </a:r>
            <a:r>
              <a:rPr kumimoji="0" lang="en-US" sz="2800" b="1" i="0" u="none" strike="noStrike" kern="0" cap="none" spc="0" normalizeH="0" baseline="0" noProof="0" dirty="0">
                <a:ln>
                  <a:noFill/>
                </a:ln>
                <a:solidFill>
                  <a:srgbClr val="FF0000"/>
                </a:solidFill>
                <a:effectLst/>
                <a:uLnTx/>
                <a:uFillTx/>
                <a:latin typeface="Arial"/>
                <a:ea typeface="+mj-ea"/>
                <a:cs typeface="Arial"/>
              </a:rPr>
              <a:t> </a:t>
            </a:r>
            <a:r>
              <a:rPr kumimoji="0" lang="en-US" sz="2800" b="1" i="0" u="none" strike="noStrike" kern="0" cap="none" spc="0" normalizeH="0" baseline="0" noProof="0" dirty="0" err="1">
                <a:ln>
                  <a:noFill/>
                </a:ln>
                <a:solidFill>
                  <a:srgbClr val="FF0000"/>
                </a:solidFill>
                <a:effectLst/>
                <a:uLnTx/>
                <a:uFillTx/>
                <a:latin typeface="Arial"/>
                <a:ea typeface="+mj-ea"/>
                <a:cs typeface="Arial"/>
              </a:rPr>
              <a:t>anfaso</a:t>
            </a:r>
            <a:r>
              <a:rPr kumimoji="0" lang="en-US" sz="2800" b="1" i="0" u="none" strike="noStrike" kern="0" cap="none" spc="0" normalizeH="0" baseline="0" noProof="0" dirty="0">
                <a:ln>
                  <a:noFill/>
                </a:ln>
                <a:solidFill>
                  <a:srgbClr val="FF0000"/>
                </a:solidFill>
                <a:effectLst/>
                <a:uLnTx/>
                <a:uFillTx/>
                <a:latin typeface="Arial"/>
                <a:ea typeface="+mj-ea"/>
                <a:cs typeface="Arial"/>
              </a:rPr>
              <a:t> </a:t>
            </a:r>
            <a:r>
              <a:rPr kumimoji="0" lang="en-US" sz="2800" b="1" i="0" u="none" strike="noStrike" kern="0" cap="none" spc="0" normalizeH="0" baseline="0" noProof="0" dirty="0" err="1">
                <a:ln>
                  <a:noFill/>
                </a:ln>
                <a:solidFill>
                  <a:srgbClr val="FF0000"/>
                </a:solidFill>
                <a:effectLst/>
                <a:uLnTx/>
                <a:uFillTx/>
                <a:latin typeface="Arial"/>
                <a:ea typeface="+mj-ea"/>
                <a:cs typeface="Arial"/>
              </a:rPr>
              <a:t>tezalzel</a:t>
            </a:r>
            <a:r>
              <a:rPr kumimoji="0" lang="en-US" sz="2800" b="1" i="0" u="none" strike="noStrike" kern="0" cap="none" spc="0" normalizeH="0" baseline="0" noProof="0" dirty="0">
                <a:ln>
                  <a:noFill/>
                </a:ln>
                <a:solidFill>
                  <a:srgbClr val="FF0000"/>
                </a:solidFill>
                <a:effectLst/>
                <a:uLnTx/>
                <a:uFillTx/>
                <a:latin typeface="Arial"/>
                <a:ea typeface="+mj-ea"/>
                <a:cs typeface="Arial"/>
              </a:rPr>
              <a:t> </a:t>
            </a:r>
            <a:r>
              <a:rPr kumimoji="0" lang="en-US" sz="2800" b="1" i="0" u="none" strike="noStrike" kern="0" cap="none" spc="0" normalizeH="0" baseline="0" noProof="0" dirty="0" err="1">
                <a:ln>
                  <a:noFill/>
                </a:ln>
                <a:solidFill>
                  <a:srgbClr val="FF0000"/>
                </a:solidFill>
                <a:effectLst/>
                <a:uLnTx/>
                <a:uFillTx/>
                <a:latin typeface="Arial"/>
                <a:ea typeface="+mj-ea"/>
                <a:cs typeface="Arial"/>
              </a:rPr>
              <a:t>asas</a:t>
            </a:r>
            <a:r>
              <a:rPr kumimoji="0" lang="en-US" sz="2800" b="1" i="0" u="none" strike="noStrike" kern="0" cap="none" spc="0" normalizeH="0" baseline="0" noProof="0" dirty="0">
                <a:ln>
                  <a:noFill/>
                </a:ln>
                <a:solidFill>
                  <a:srgbClr val="FF0000"/>
                </a:solidFill>
                <a:effectLst/>
                <a:uLnTx/>
                <a:uFillTx/>
                <a:latin typeface="Arial"/>
                <a:ea typeface="+mj-ea"/>
                <a:cs typeface="Arial"/>
              </a:rPr>
              <a:t> </a:t>
            </a:r>
            <a:r>
              <a:rPr kumimoji="0" lang="en-US" sz="2800" b="1" i="0" u="none" strike="noStrike" kern="0" cap="none" spc="0" normalizeH="0" baseline="0" noProof="0" dirty="0" err="1">
                <a:ln>
                  <a:noFill/>
                </a:ln>
                <a:solidFill>
                  <a:srgbClr val="FF0000"/>
                </a:solidFill>
                <a:effectLst/>
                <a:uLnTx/>
                <a:uFillTx/>
                <a:latin typeface="Arial"/>
                <a:ea typeface="+mj-ea"/>
                <a:cs typeface="Arial"/>
              </a:rPr>
              <a:t>eljabal</a:t>
            </a:r>
            <a:r>
              <a:rPr kumimoji="0" lang="en-US" sz="2800" b="1" i="0" u="none" strike="noStrike" kern="0" cap="none" spc="0" normalizeH="0" baseline="0" noProof="0" dirty="0">
                <a:ln>
                  <a:noFill/>
                </a:ln>
                <a:solidFill>
                  <a:srgbClr val="FF0000"/>
                </a:solidFill>
                <a:effectLst/>
                <a:uLnTx/>
                <a:uFillTx/>
                <a:latin typeface="Arial"/>
                <a:ea typeface="+mj-ea"/>
                <a:cs typeface="Arial"/>
              </a:rPr>
              <a:t>)2</a:t>
            </a:r>
            <a:br>
              <a:rPr kumimoji="0" lang="en-US" sz="2800" b="1" i="0" u="none" strike="noStrike" kern="0" cap="none" spc="0" normalizeH="0" baseline="0" noProof="0" dirty="0">
                <a:ln>
                  <a:noFill/>
                </a:ln>
                <a:solidFill>
                  <a:srgbClr val="FF0000"/>
                </a:solidFill>
                <a:effectLst/>
                <a:uLnTx/>
                <a:uFillTx/>
                <a:latin typeface="Arial"/>
                <a:ea typeface="+mj-ea"/>
                <a:cs typeface="Arial"/>
              </a:rPr>
            </a:br>
            <a:r>
              <a:rPr kumimoji="0" lang="en-US" sz="2800" b="1" i="0" u="none" strike="noStrike" kern="0" cap="none" spc="0" normalizeH="0" baseline="0" noProof="0" dirty="0" err="1">
                <a:ln>
                  <a:noFill/>
                </a:ln>
                <a:solidFill>
                  <a:srgbClr val="FF0000"/>
                </a:solidFill>
                <a:effectLst/>
                <a:uLnTx/>
                <a:uFillTx/>
                <a:latin typeface="Arial"/>
                <a:ea typeface="+mj-ea"/>
                <a:cs typeface="Arial"/>
              </a:rPr>
              <a:t>welli</a:t>
            </a:r>
            <a:r>
              <a:rPr kumimoji="0" lang="en-US" sz="2800" b="1" i="0" u="none" strike="noStrike" kern="0" cap="none" spc="0" normalizeH="0" baseline="0" noProof="0" dirty="0">
                <a:ln>
                  <a:noFill/>
                </a:ln>
                <a:solidFill>
                  <a:srgbClr val="FF0000"/>
                </a:solidFill>
                <a:effectLst/>
                <a:uLnTx/>
                <a:uFillTx/>
                <a:latin typeface="Arial"/>
                <a:ea typeface="+mj-ea"/>
                <a:cs typeface="Arial"/>
              </a:rPr>
              <a:t> ma </a:t>
            </a:r>
            <a:r>
              <a:rPr kumimoji="0" lang="en-US" sz="2800" b="1" i="0" u="none" strike="noStrike" kern="0" cap="none" spc="0" normalizeH="0" baseline="0" noProof="0" dirty="0" err="1">
                <a:ln>
                  <a:noFill/>
                </a:ln>
                <a:solidFill>
                  <a:srgbClr val="FF0000"/>
                </a:solidFill>
                <a:effectLst/>
                <a:uLnTx/>
                <a:uFillTx/>
                <a:latin typeface="Arial"/>
                <a:ea typeface="+mj-ea"/>
                <a:cs typeface="Arial"/>
              </a:rPr>
              <a:t>yearaf</a:t>
            </a:r>
            <a:r>
              <a:rPr kumimoji="0" lang="en-US" sz="2800" b="1" i="0" u="none" strike="noStrike" kern="0" cap="none" spc="0" normalizeH="0" baseline="0" noProof="0" dirty="0">
                <a:ln>
                  <a:noFill/>
                </a:ln>
                <a:solidFill>
                  <a:srgbClr val="FF0000"/>
                </a:solidFill>
                <a:effectLst/>
                <a:uLnTx/>
                <a:uFillTx/>
                <a:latin typeface="Arial"/>
                <a:ea typeface="+mj-ea"/>
                <a:cs typeface="Arial"/>
              </a:rPr>
              <a:t> </a:t>
            </a:r>
            <a:r>
              <a:rPr kumimoji="0" lang="en-US" sz="2800" b="1" i="0" u="none" strike="noStrike" kern="0" cap="none" spc="0" normalizeH="0" baseline="0" noProof="0" dirty="0" err="1">
                <a:ln>
                  <a:noFill/>
                </a:ln>
                <a:solidFill>
                  <a:srgbClr val="FF0000"/>
                </a:solidFill>
                <a:effectLst/>
                <a:uLnTx/>
                <a:uFillTx/>
                <a:latin typeface="Arial"/>
                <a:ea typeface="+mj-ea"/>
                <a:cs typeface="Arial"/>
              </a:rPr>
              <a:t>nehaya</a:t>
            </a:r>
            <a:r>
              <a:rPr kumimoji="0" lang="en-US" sz="2800" b="1" i="0" u="none" strike="noStrike" kern="0" cap="none" spc="0" normalizeH="0" baseline="0" noProof="0" dirty="0">
                <a:ln>
                  <a:noFill/>
                </a:ln>
                <a:solidFill>
                  <a:srgbClr val="FF0000"/>
                </a:solidFill>
                <a:effectLst/>
                <a:uLnTx/>
                <a:uFillTx/>
                <a:latin typeface="Arial"/>
                <a:ea typeface="+mj-ea"/>
                <a:cs typeface="Arial"/>
              </a:rPr>
              <a:t> </a:t>
            </a:r>
            <a:r>
              <a:rPr kumimoji="0" lang="en-US" sz="2800" b="1" i="0" u="none" strike="noStrike" kern="0" cap="none" spc="0" normalizeH="0" baseline="0" noProof="0" dirty="0" err="1">
                <a:ln>
                  <a:noFill/>
                </a:ln>
                <a:solidFill>
                  <a:srgbClr val="FF0000"/>
                </a:solidFill>
                <a:effectLst/>
                <a:uLnTx/>
                <a:uFillTx/>
                <a:latin typeface="Arial"/>
                <a:ea typeface="+mj-ea"/>
                <a:cs typeface="Arial"/>
              </a:rPr>
              <a:t>webdayto</a:t>
            </a:r>
            <a:r>
              <a:rPr kumimoji="0" lang="en-US" sz="2800" b="1" i="0" u="none" strike="noStrike" kern="0" cap="none" spc="0" normalizeH="0" baseline="0" noProof="0" dirty="0">
                <a:ln>
                  <a:noFill/>
                </a:ln>
                <a:solidFill>
                  <a:srgbClr val="FF0000"/>
                </a:solidFill>
                <a:effectLst/>
                <a:uLnTx/>
                <a:uFillTx/>
                <a:latin typeface="Arial"/>
                <a:ea typeface="+mj-ea"/>
                <a:cs typeface="Arial"/>
              </a:rPr>
              <a:t>  </a:t>
            </a:r>
            <a:r>
              <a:rPr kumimoji="0" lang="en-US" sz="2800" b="1" i="0" u="none" strike="noStrike" kern="0" cap="none" spc="0" normalizeH="0" baseline="0" noProof="0" dirty="0" err="1">
                <a:ln>
                  <a:noFill/>
                </a:ln>
                <a:solidFill>
                  <a:srgbClr val="FF0000"/>
                </a:solidFill>
                <a:effectLst/>
                <a:uLnTx/>
                <a:uFillTx/>
                <a:latin typeface="Arial"/>
                <a:ea typeface="+mj-ea"/>
                <a:cs typeface="Arial"/>
              </a:rPr>
              <a:t>elazal</a:t>
            </a:r>
            <a:br>
              <a:rPr kumimoji="0" lang="en-US" sz="800" b="1" i="0" u="none" strike="noStrike" kern="0" cap="none" spc="0" normalizeH="0" baseline="0" noProof="0" dirty="0">
                <a:ln>
                  <a:noFill/>
                </a:ln>
                <a:solidFill>
                  <a:srgbClr val="000000"/>
                </a:solidFill>
                <a:effectLst/>
                <a:uLnTx/>
                <a:uFillTx/>
                <a:latin typeface="Arial"/>
                <a:ea typeface="+mj-ea"/>
                <a:cs typeface="Arial"/>
              </a:rPr>
            </a:br>
            <a:endParaRPr kumimoji="0" lang="ar-EG" sz="800" b="1" i="0" u="none" strike="noStrike" kern="0" cap="none" spc="0" normalizeH="0" baseline="0" noProof="0" dirty="0">
              <a:ln>
                <a:noFill/>
              </a:ln>
              <a:solidFill>
                <a:srgbClr val="000000"/>
              </a:solidFill>
              <a:effectLst/>
              <a:uLnTx/>
              <a:uFillTx/>
              <a:latin typeface="Arial"/>
              <a:ea typeface="+mj-ea"/>
              <a:cs typeface="Arial"/>
            </a:endParaRPr>
          </a:p>
          <a:p>
            <a:pPr rtl="1"/>
            <a:br>
              <a:rPr kumimoji="0" lang="ar-EG" sz="500" b="1" i="0" u="none" strike="noStrike" kern="0" cap="none" spc="0" normalizeH="0" baseline="0" noProof="0" dirty="0">
                <a:ln>
                  <a:noFill/>
                </a:ln>
                <a:solidFill>
                  <a:srgbClr val="000000"/>
                </a:solidFill>
                <a:effectLst/>
                <a:uLnTx/>
                <a:uFillTx/>
                <a:latin typeface="Arial"/>
                <a:ea typeface="+mj-ea"/>
                <a:cs typeface="Arial"/>
              </a:rPr>
            </a:br>
            <a:r>
              <a:rPr kumimoji="0" lang="en-US" sz="2400" b="1" i="0" u="none" strike="noStrike" kern="0" cap="none" spc="0" normalizeH="0" baseline="0" noProof="0" dirty="0">
                <a:ln>
                  <a:noFill/>
                </a:ln>
                <a:solidFill>
                  <a:srgbClr val="000000"/>
                </a:solidFill>
                <a:effectLst/>
                <a:uLnTx/>
                <a:uFillTx/>
                <a:latin typeface="Arial"/>
                <a:ea typeface="+mj-ea"/>
                <a:cs typeface="Arial"/>
              </a:rPr>
              <a:t>Do you know Him Who created the sun, the moon </a:t>
            </a:r>
          </a:p>
          <a:p>
            <a:pPr rtl="1"/>
            <a:r>
              <a:rPr kumimoji="0" lang="en-US" sz="2400" b="1" i="0" u="none" strike="noStrike" kern="0" cap="none" spc="0" normalizeH="0" baseline="0" noProof="0" dirty="0">
                <a:ln>
                  <a:noFill/>
                </a:ln>
                <a:solidFill>
                  <a:srgbClr val="000000"/>
                </a:solidFill>
                <a:effectLst/>
                <a:uLnTx/>
                <a:uFillTx/>
                <a:latin typeface="Arial"/>
                <a:ea typeface="+mj-ea"/>
                <a:cs typeface="Arial"/>
              </a:rPr>
              <a:t>and all the creation, Who can destroy it in a second </a:t>
            </a:r>
          </a:p>
          <a:p>
            <a:pPr rtl="1"/>
            <a:r>
              <a:rPr kumimoji="0" lang="en-US" sz="2400" b="1" i="0" u="none" strike="noStrike" kern="0" cap="none" spc="0" normalizeH="0" baseline="0" noProof="0" dirty="0">
                <a:ln>
                  <a:noFill/>
                </a:ln>
                <a:solidFill>
                  <a:srgbClr val="000000"/>
                </a:solidFill>
                <a:effectLst/>
                <a:uLnTx/>
                <a:uFillTx/>
                <a:latin typeface="Arial"/>
                <a:ea typeface="+mj-ea"/>
                <a:cs typeface="Arial"/>
              </a:rPr>
              <a:t>by a blow and Who has no beginning or end?</a:t>
            </a:r>
            <a:endParaRPr kumimoji="0" lang="ar-EG" sz="700" b="1" i="0" u="none" strike="noStrike" kern="1200" cap="none" spc="0" normalizeH="0" baseline="0" noProof="0" dirty="0">
              <a:ln>
                <a:noFill/>
              </a:ln>
              <a:effectLst/>
              <a:uLnTx/>
              <a:uFillTx/>
              <a:latin typeface="Calibri"/>
              <a:ea typeface="+mj-ea"/>
              <a:cs typeface="+mn-cs"/>
            </a:endParaRPr>
          </a:p>
        </p:txBody>
      </p:sp>
    </p:spTree>
    <p:extLst>
      <p:ext uri="{BB962C8B-B14F-4D97-AF65-F5344CB8AC3E}">
        <p14:creationId xmlns:p14="http://schemas.microsoft.com/office/powerpoint/2010/main" val="6988538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3" descr="264012735_957065451854111_1597628789508736134_n.jpg"/>
          <p:cNvPicPr>
            <a:picLocks noChangeAspect="1"/>
          </p:cNvPicPr>
          <p:nvPr/>
        </p:nvPicPr>
        <p:blipFill>
          <a:blip r:embed="rId3"/>
          <a:stretch>
            <a:fillRect/>
          </a:stretch>
        </p:blipFill>
        <p:spPr>
          <a:xfrm>
            <a:off x="0" y="0"/>
            <a:ext cx="9144000" cy="6857999"/>
          </a:xfrm>
          <a:prstGeom prst="rect">
            <a:avLst/>
          </a:prstGeom>
        </p:spPr>
      </p:pic>
      <p:sp>
        <p:nvSpPr>
          <p:cNvPr id="7" name="Rectangle 2">
            <a:extLst>
              <a:ext uri="{FF2B5EF4-FFF2-40B4-BE49-F238E27FC236}">
                <a16:creationId xmlns:a16="http://schemas.microsoft.com/office/drawing/2014/main" id="{7D7F80BE-2997-4C32-AD1C-44FA6287BB82}"/>
              </a:ext>
            </a:extLst>
          </p:cNvPr>
          <p:cNvSpPr txBox="1">
            <a:spLocks noChangeArrowheads="1"/>
          </p:cNvSpPr>
          <p:nvPr/>
        </p:nvSpPr>
        <p:spPr>
          <a:xfrm>
            <a:off x="0" y="228600"/>
            <a:ext cx="9144000" cy="7162800"/>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rtl="1"/>
            <a:r>
              <a:rPr kumimoji="0" lang="ar-EG" sz="3600" b="1" i="0" u="none" strike="noStrike" kern="0" cap="none" spc="0" normalizeH="0" baseline="0" noProof="0" dirty="0">
                <a:ln>
                  <a:noFill/>
                </a:ln>
                <a:solidFill>
                  <a:srgbClr val="005024"/>
                </a:solidFill>
                <a:effectLst/>
                <a:uLnTx/>
                <a:uFillTx/>
                <a:latin typeface="Arial"/>
                <a:ea typeface="+mj-ea"/>
                <a:cs typeface="Arial"/>
              </a:rPr>
              <a:t>القرار:</a:t>
            </a:r>
            <a:br>
              <a:rPr kumimoji="0" lang="ar-EG" sz="3600" b="1" i="0" u="none" strike="noStrike" kern="0" cap="none" spc="0" normalizeH="0" baseline="0" noProof="0" dirty="0">
                <a:ln>
                  <a:noFill/>
                </a:ln>
                <a:solidFill>
                  <a:srgbClr val="005024"/>
                </a:solidFill>
                <a:effectLst/>
                <a:uLnTx/>
                <a:uFillTx/>
                <a:latin typeface="Arial"/>
                <a:ea typeface="+mj-ea"/>
                <a:cs typeface="Arial"/>
              </a:rPr>
            </a:br>
            <a:r>
              <a:rPr kumimoji="0" lang="ar-EG" sz="4800" b="1" i="0" u="none" strike="noStrike" kern="0" cap="none" spc="0" normalizeH="0" baseline="0" noProof="0" dirty="0">
                <a:ln>
                  <a:noFill/>
                </a:ln>
                <a:solidFill>
                  <a:srgbClr val="005024"/>
                </a:solidFill>
                <a:effectLst/>
                <a:uLnTx/>
                <a:uFillTx/>
                <a:latin typeface="Arial"/>
                <a:ea typeface="+mj-ea"/>
                <a:cs typeface="Arial"/>
              </a:rPr>
              <a:t>أقدَر أقول له يا أبُويَا  أقدَر أقول له حَبيبي</a:t>
            </a:r>
            <a:br>
              <a:rPr kumimoji="0" lang="ar-EG" sz="4800" b="1" i="0" u="none" strike="noStrike" kern="0" cap="none" spc="0" normalizeH="0" baseline="0" noProof="0" dirty="0">
                <a:ln>
                  <a:noFill/>
                </a:ln>
                <a:solidFill>
                  <a:srgbClr val="005024"/>
                </a:solidFill>
                <a:effectLst/>
                <a:uLnTx/>
                <a:uFillTx/>
                <a:latin typeface="Arial"/>
                <a:ea typeface="+mj-ea"/>
                <a:cs typeface="Arial"/>
              </a:rPr>
            </a:br>
            <a:r>
              <a:rPr kumimoji="0" lang="ar-EG" sz="4800" b="1" i="0" u="none" strike="noStrike" kern="0" cap="none" spc="0" normalizeH="0" baseline="0" noProof="0" dirty="0">
                <a:ln>
                  <a:noFill/>
                </a:ln>
                <a:solidFill>
                  <a:srgbClr val="005024"/>
                </a:solidFill>
                <a:effectLst/>
                <a:uLnTx/>
                <a:uFillTx/>
                <a:latin typeface="Arial"/>
                <a:ea typeface="+mj-ea"/>
                <a:cs typeface="Arial"/>
              </a:rPr>
              <a:t>أقدَر أقول له إلـهــي   وَأبُويَـــا وحَبيبــــي</a:t>
            </a:r>
          </a:p>
          <a:p>
            <a:pPr rtl="1"/>
            <a:endParaRPr kumimoji="0" lang="ar-EG" sz="4800" b="1" i="0" u="none" strike="noStrike" kern="0" cap="none" spc="0" normalizeH="0" baseline="0" noProof="0" dirty="0">
              <a:ln>
                <a:noFill/>
              </a:ln>
              <a:solidFill>
                <a:srgbClr val="005024"/>
              </a:solidFill>
              <a:effectLst/>
              <a:uLnTx/>
              <a:uFillTx/>
              <a:latin typeface="Arial"/>
              <a:ea typeface="+mj-ea"/>
              <a:cs typeface="Arial"/>
            </a:endParaRPr>
          </a:p>
          <a:p>
            <a:pPr rtl="1"/>
            <a:r>
              <a:rPr kumimoji="0" lang="en-US" sz="3400" b="1" i="0" u="none" strike="noStrike" kern="0" cap="none" spc="0" normalizeH="0" baseline="0" noProof="0" dirty="0" err="1">
                <a:ln>
                  <a:noFill/>
                </a:ln>
                <a:solidFill>
                  <a:srgbClr val="002060"/>
                </a:solidFill>
                <a:effectLst/>
                <a:uLnTx/>
                <a:uFillTx/>
                <a:latin typeface="Arial"/>
                <a:ea typeface="+mj-ea"/>
                <a:cs typeface="Arial"/>
              </a:rPr>
              <a:t>aqdar</a:t>
            </a:r>
            <a:r>
              <a:rPr kumimoji="0" lang="en-US" sz="3400" b="1" i="0" u="none" strike="noStrike" kern="0" cap="none" spc="0" normalizeH="0" baseline="0" noProof="0" dirty="0">
                <a:ln>
                  <a:noFill/>
                </a:ln>
                <a:solidFill>
                  <a:srgbClr val="002060"/>
                </a:solidFill>
                <a:effectLst/>
                <a:uLnTx/>
                <a:uFillTx/>
                <a:latin typeface="Arial"/>
                <a:ea typeface="+mj-ea"/>
                <a:cs typeface="Arial"/>
              </a:rPr>
              <a:t> a </a:t>
            </a:r>
            <a:r>
              <a:rPr kumimoji="0" lang="en-US" sz="3400" b="1" i="0" u="none" strike="noStrike" kern="0" cap="none" spc="0" normalizeH="0" baseline="0" noProof="0" dirty="0" err="1">
                <a:ln>
                  <a:noFill/>
                </a:ln>
                <a:solidFill>
                  <a:srgbClr val="002060"/>
                </a:solidFill>
                <a:effectLst/>
                <a:uLnTx/>
                <a:uFillTx/>
                <a:latin typeface="Arial"/>
                <a:ea typeface="+mj-ea"/>
                <a:cs typeface="Arial"/>
              </a:rPr>
              <a:t>ol</a:t>
            </a:r>
            <a:r>
              <a:rPr kumimoji="0" lang="en-US" sz="3400" b="1" i="0" u="none" strike="noStrike" kern="0" cap="none" spc="0" normalizeH="0" baseline="0" noProof="0" dirty="0">
                <a:ln>
                  <a:noFill/>
                </a:ln>
                <a:solidFill>
                  <a:srgbClr val="002060"/>
                </a:solidFill>
                <a:effectLst/>
                <a:uLnTx/>
                <a:uFillTx/>
                <a:latin typeface="Arial"/>
                <a:ea typeface="+mj-ea"/>
                <a:cs typeface="Arial"/>
              </a:rPr>
              <a:t> lo </a:t>
            </a:r>
            <a:r>
              <a:rPr kumimoji="0" lang="en-US" sz="3400" b="1" i="0" u="none" strike="noStrike" kern="0" cap="none" spc="0" normalizeH="0" baseline="0" noProof="0" dirty="0" err="1">
                <a:ln>
                  <a:noFill/>
                </a:ln>
                <a:solidFill>
                  <a:srgbClr val="002060"/>
                </a:solidFill>
                <a:effectLst/>
                <a:uLnTx/>
                <a:uFillTx/>
                <a:latin typeface="Arial"/>
                <a:ea typeface="+mj-ea"/>
                <a:cs typeface="Arial"/>
              </a:rPr>
              <a:t>yaboya</a:t>
            </a:r>
            <a:r>
              <a:rPr kumimoji="0" lang="en-US" sz="3400" b="1" i="0" u="none" strike="noStrike" kern="0" cap="none" spc="0" normalizeH="0" baseline="0" noProof="0" dirty="0">
                <a:ln>
                  <a:noFill/>
                </a:ln>
                <a:solidFill>
                  <a:srgbClr val="002060"/>
                </a:solidFill>
                <a:effectLst/>
                <a:uLnTx/>
                <a:uFillTx/>
                <a:latin typeface="Arial"/>
                <a:ea typeface="+mj-ea"/>
                <a:cs typeface="Arial"/>
              </a:rPr>
              <a:t>  </a:t>
            </a:r>
            <a:r>
              <a:rPr kumimoji="0" lang="en-US" sz="3400" b="1" i="0" u="none" strike="noStrike" kern="0" cap="none" spc="0" normalizeH="0" baseline="0" noProof="0" dirty="0" err="1">
                <a:ln>
                  <a:noFill/>
                </a:ln>
                <a:solidFill>
                  <a:srgbClr val="002060"/>
                </a:solidFill>
                <a:effectLst/>
                <a:uLnTx/>
                <a:uFillTx/>
                <a:latin typeface="Arial"/>
                <a:ea typeface="+mj-ea"/>
                <a:cs typeface="Arial"/>
              </a:rPr>
              <a:t>aqdar</a:t>
            </a:r>
            <a:r>
              <a:rPr kumimoji="0" lang="en-US" sz="3400" b="1" i="0" u="none" strike="noStrike" kern="0" cap="none" spc="0" normalizeH="0" baseline="0" noProof="0" dirty="0">
                <a:ln>
                  <a:noFill/>
                </a:ln>
                <a:solidFill>
                  <a:srgbClr val="002060"/>
                </a:solidFill>
                <a:effectLst/>
                <a:uLnTx/>
                <a:uFillTx/>
                <a:latin typeface="Arial"/>
                <a:ea typeface="+mj-ea"/>
                <a:cs typeface="Arial"/>
              </a:rPr>
              <a:t> a </a:t>
            </a:r>
            <a:r>
              <a:rPr kumimoji="0" lang="en-US" sz="3400" b="1" i="0" u="none" strike="noStrike" kern="0" cap="none" spc="0" normalizeH="0" baseline="0" noProof="0" dirty="0" err="1">
                <a:ln>
                  <a:noFill/>
                </a:ln>
                <a:solidFill>
                  <a:srgbClr val="002060"/>
                </a:solidFill>
                <a:effectLst/>
                <a:uLnTx/>
                <a:uFillTx/>
                <a:latin typeface="Arial"/>
                <a:ea typeface="+mj-ea"/>
                <a:cs typeface="Arial"/>
              </a:rPr>
              <a:t>ol</a:t>
            </a:r>
            <a:r>
              <a:rPr kumimoji="0" lang="en-US" sz="3400" b="1" i="0" u="none" strike="noStrike" kern="0" cap="none" spc="0" normalizeH="0" baseline="0" noProof="0" dirty="0">
                <a:ln>
                  <a:noFill/>
                </a:ln>
                <a:solidFill>
                  <a:srgbClr val="002060"/>
                </a:solidFill>
                <a:effectLst/>
                <a:uLnTx/>
                <a:uFillTx/>
                <a:latin typeface="Arial"/>
                <a:ea typeface="+mj-ea"/>
                <a:cs typeface="Arial"/>
              </a:rPr>
              <a:t> lo </a:t>
            </a:r>
            <a:r>
              <a:rPr kumimoji="0" lang="en-US" sz="3400" b="1" i="0" u="none" strike="noStrike" kern="0" cap="none" spc="0" normalizeH="0" baseline="0" noProof="0" dirty="0" err="1">
                <a:ln>
                  <a:noFill/>
                </a:ln>
                <a:solidFill>
                  <a:srgbClr val="002060"/>
                </a:solidFill>
                <a:effectLst/>
                <a:uLnTx/>
                <a:uFillTx/>
                <a:latin typeface="Arial"/>
                <a:ea typeface="+mj-ea"/>
                <a:cs typeface="Arial"/>
              </a:rPr>
              <a:t>habibi</a:t>
            </a:r>
            <a:br>
              <a:rPr kumimoji="0" lang="en-US" sz="3400" b="1" i="0" u="none" strike="noStrike" kern="0" cap="none" spc="0" normalizeH="0" baseline="0" noProof="0" dirty="0">
                <a:ln>
                  <a:noFill/>
                </a:ln>
                <a:solidFill>
                  <a:srgbClr val="002060"/>
                </a:solidFill>
                <a:effectLst/>
                <a:uLnTx/>
                <a:uFillTx/>
                <a:latin typeface="Arial"/>
                <a:ea typeface="+mj-ea"/>
                <a:cs typeface="Arial"/>
              </a:rPr>
            </a:br>
            <a:r>
              <a:rPr kumimoji="0" lang="en-US" sz="3400" b="1" i="0" u="none" strike="noStrike" kern="0" cap="none" spc="0" normalizeH="0" baseline="0" noProof="0" dirty="0" err="1">
                <a:ln>
                  <a:noFill/>
                </a:ln>
                <a:solidFill>
                  <a:srgbClr val="002060"/>
                </a:solidFill>
                <a:effectLst/>
                <a:uLnTx/>
                <a:uFillTx/>
                <a:latin typeface="Arial"/>
                <a:ea typeface="+mj-ea"/>
                <a:cs typeface="Arial"/>
              </a:rPr>
              <a:t>aqdar</a:t>
            </a:r>
            <a:r>
              <a:rPr kumimoji="0" lang="en-US" sz="3400" b="1" i="0" u="none" strike="noStrike" kern="0" cap="none" spc="0" normalizeH="0" baseline="0" noProof="0" dirty="0">
                <a:ln>
                  <a:noFill/>
                </a:ln>
                <a:solidFill>
                  <a:srgbClr val="002060"/>
                </a:solidFill>
                <a:effectLst/>
                <a:uLnTx/>
                <a:uFillTx/>
                <a:latin typeface="Arial"/>
                <a:ea typeface="+mj-ea"/>
                <a:cs typeface="Arial"/>
              </a:rPr>
              <a:t> a </a:t>
            </a:r>
            <a:r>
              <a:rPr kumimoji="0" lang="en-US" sz="3400" b="1" i="0" u="none" strike="noStrike" kern="0" cap="none" spc="0" normalizeH="0" baseline="0" noProof="0" dirty="0" err="1">
                <a:ln>
                  <a:noFill/>
                </a:ln>
                <a:solidFill>
                  <a:srgbClr val="002060"/>
                </a:solidFill>
                <a:effectLst/>
                <a:uLnTx/>
                <a:uFillTx/>
                <a:latin typeface="Arial"/>
                <a:ea typeface="+mj-ea"/>
                <a:cs typeface="Arial"/>
              </a:rPr>
              <a:t>ol</a:t>
            </a:r>
            <a:r>
              <a:rPr kumimoji="0" lang="en-US" sz="3400" b="1" i="0" u="none" strike="noStrike" kern="0" cap="none" spc="0" normalizeH="0" baseline="0" noProof="0" dirty="0">
                <a:ln>
                  <a:noFill/>
                </a:ln>
                <a:solidFill>
                  <a:srgbClr val="002060"/>
                </a:solidFill>
                <a:effectLst/>
                <a:uLnTx/>
                <a:uFillTx/>
                <a:latin typeface="Arial"/>
                <a:ea typeface="+mj-ea"/>
                <a:cs typeface="Arial"/>
              </a:rPr>
              <a:t> lo </a:t>
            </a:r>
            <a:r>
              <a:rPr kumimoji="0" lang="en-US" sz="3400" b="1" i="0" u="none" strike="noStrike" kern="0" cap="none" spc="0" normalizeH="0" baseline="0" noProof="0" dirty="0" err="1">
                <a:ln>
                  <a:noFill/>
                </a:ln>
                <a:solidFill>
                  <a:srgbClr val="002060"/>
                </a:solidFill>
                <a:effectLst/>
                <a:uLnTx/>
                <a:uFillTx/>
                <a:latin typeface="Arial"/>
                <a:ea typeface="+mj-ea"/>
                <a:cs typeface="Arial"/>
              </a:rPr>
              <a:t>elahi</a:t>
            </a:r>
            <a:r>
              <a:rPr kumimoji="0" lang="en-US" sz="3400" b="1" i="0" u="none" strike="noStrike" kern="0" cap="none" spc="0" normalizeH="0" baseline="0" noProof="0" dirty="0">
                <a:ln>
                  <a:noFill/>
                </a:ln>
                <a:solidFill>
                  <a:srgbClr val="002060"/>
                </a:solidFill>
                <a:effectLst/>
                <a:uLnTx/>
                <a:uFillTx/>
                <a:latin typeface="Arial"/>
                <a:ea typeface="+mj-ea"/>
                <a:cs typeface="Arial"/>
              </a:rPr>
              <a:t>  </a:t>
            </a:r>
            <a:r>
              <a:rPr kumimoji="0" lang="en-US" sz="3400" b="1" i="0" u="none" strike="noStrike" kern="0" cap="none" spc="0" normalizeH="0" baseline="0" noProof="0" dirty="0" err="1">
                <a:ln>
                  <a:noFill/>
                </a:ln>
                <a:solidFill>
                  <a:srgbClr val="002060"/>
                </a:solidFill>
                <a:effectLst/>
                <a:uLnTx/>
                <a:uFillTx/>
                <a:latin typeface="Arial"/>
                <a:ea typeface="+mj-ea"/>
                <a:cs typeface="Arial"/>
              </a:rPr>
              <a:t>waboya</a:t>
            </a:r>
            <a:r>
              <a:rPr kumimoji="0" lang="en-US" sz="3400" b="1" i="0" u="none" strike="noStrike" kern="0" cap="none" spc="0" normalizeH="0" baseline="0" noProof="0" dirty="0">
                <a:ln>
                  <a:noFill/>
                </a:ln>
                <a:solidFill>
                  <a:srgbClr val="002060"/>
                </a:solidFill>
                <a:effectLst/>
                <a:uLnTx/>
                <a:uFillTx/>
                <a:latin typeface="Arial"/>
                <a:ea typeface="+mj-ea"/>
                <a:cs typeface="Arial"/>
              </a:rPr>
              <a:t> we </a:t>
            </a:r>
            <a:r>
              <a:rPr kumimoji="0" lang="en-US" sz="3400" b="1" i="0" u="none" strike="noStrike" kern="0" cap="none" spc="0" normalizeH="0" baseline="0" noProof="0" dirty="0" err="1">
                <a:ln>
                  <a:noFill/>
                </a:ln>
                <a:solidFill>
                  <a:srgbClr val="002060"/>
                </a:solidFill>
                <a:effectLst/>
                <a:uLnTx/>
                <a:uFillTx/>
                <a:latin typeface="Arial"/>
                <a:ea typeface="+mj-ea"/>
                <a:cs typeface="Arial"/>
              </a:rPr>
              <a:t>habibi</a:t>
            </a:r>
            <a:endParaRPr kumimoji="0" lang="ar-EG" sz="3400" b="1" i="0" u="none" strike="noStrike" kern="0" cap="none" spc="0" normalizeH="0" baseline="0" noProof="0" dirty="0">
              <a:ln>
                <a:noFill/>
              </a:ln>
              <a:solidFill>
                <a:srgbClr val="002060"/>
              </a:solidFill>
              <a:effectLst/>
              <a:uLnTx/>
              <a:uFillTx/>
              <a:latin typeface="Arial"/>
              <a:ea typeface="+mj-ea"/>
              <a:cs typeface="Arial"/>
            </a:endParaRPr>
          </a:p>
          <a:p>
            <a:pPr rtl="1"/>
            <a:endParaRPr kumimoji="0" lang="ar-EG" sz="900" b="1" i="0" u="none" strike="noStrike" kern="0" cap="none" spc="0" normalizeH="0" baseline="0" noProof="0" dirty="0">
              <a:ln>
                <a:noFill/>
              </a:ln>
              <a:solidFill>
                <a:srgbClr val="002060"/>
              </a:solidFill>
              <a:effectLst/>
              <a:uLnTx/>
              <a:uFillTx/>
              <a:latin typeface="Arial"/>
              <a:ea typeface="+mj-ea"/>
              <a:cs typeface="Arial"/>
            </a:endParaRPr>
          </a:p>
          <a:p>
            <a:pPr rtl="1"/>
            <a:endParaRPr lang="ar-EG" sz="900" b="1" kern="0" dirty="0">
              <a:solidFill>
                <a:srgbClr val="005024"/>
              </a:solidFill>
              <a:latin typeface="Arial"/>
              <a:cs typeface="Arial"/>
            </a:endParaRPr>
          </a:p>
          <a:p>
            <a:pPr rtl="1"/>
            <a:endParaRPr kumimoji="0" lang="ar-EG" sz="900" b="1" i="0" u="none" strike="noStrike" kern="0" cap="none" spc="0" normalizeH="0" baseline="0" noProof="0" dirty="0">
              <a:ln>
                <a:noFill/>
              </a:ln>
              <a:solidFill>
                <a:srgbClr val="005024"/>
              </a:solidFill>
              <a:effectLst/>
              <a:uLnTx/>
              <a:uFillTx/>
              <a:latin typeface="Arial"/>
              <a:ea typeface="+mj-ea"/>
              <a:cs typeface="Arial"/>
            </a:endParaRPr>
          </a:p>
          <a:p>
            <a:pPr rtl="1"/>
            <a:endParaRPr lang="ar-EG" sz="900" b="1" kern="0" dirty="0">
              <a:solidFill>
                <a:srgbClr val="005024"/>
              </a:solidFill>
              <a:latin typeface="Arial"/>
              <a:cs typeface="Arial"/>
            </a:endParaRPr>
          </a:p>
          <a:p>
            <a:pPr rtl="1"/>
            <a:br>
              <a:rPr kumimoji="0" lang="ar-EG" sz="900" b="1" i="0" u="none" strike="noStrike" kern="0" cap="none" spc="0" normalizeH="0" baseline="0" noProof="0" dirty="0">
                <a:ln>
                  <a:noFill/>
                </a:ln>
                <a:solidFill>
                  <a:srgbClr val="005024"/>
                </a:solidFill>
                <a:effectLst/>
                <a:uLnTx/>
                <a:uFillTx/>
                <a:latin typeface="Arial"/>
                <a:ea typeface="+mj-ea"/>
                <a:cs typeface="Arial"/>
              </a:rPr>
            </a:br>
            <a:r>
              <a:rPr kumimoji="0" lang="en-US" sz="3600" b="1" i="0" u="none" strike="noStrike" kern="0" cap="none" spc="0" normalizeH="0" baseline="0" noProof="0" dirty="0">
                <a:ln>
                  <a:noFill/>
                </a:ln>
                <a:solidFill>
                  <a:srgbClr val="005024"/>
                </a:solidFill>
                <a:effectLst/>
                <a:uLnTx/>
                <a:uFillTx/>
                <a:latin typeface="Arial"/>
                <a:ea typeface="+mj-ea"/>
                <a:cs typeface="Arial"/>
              </a:rPr>
              <a:t>I can call Him Father, God and Beloved dear.</a:t>
            </a:r>
            <a:endParaRPr kumimoji="0" lang="ar-EG" sz="900" b="1" i="0" u="none" strike="noStrike" kern="1200" cap="none" spc="0" normalizeH="0" baseline="0" noProof="0" dirty="0">
              <a:ln>
                <a:noFill/>
              </a:ln>
              <a:solidFill>
                <a:srgbClr val="005024"/>
              </a:solidFill>
              <a:effectLst/>
              <a:uLnTx/>
              <a:uFillTx/>
              <a:latin typeface="Calibri"/>
              <a:ea typeface="+mj-ea"/>
              <a:cs typeface="+mn-cs"/>
            </a:endParaRPr>
          </a:p>
        </p:txBody>
      </p:sp>
    </p:spTree>
    <p:extLst>
      <p:ext uri="{BB962C8B-B14F-4D97-AF65-F5344CB8AC3E}">
        <p14:creationId xmlns:p14="http://schemas.microsoft.com/office/powerpoint/2010/main" val="18179498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3" descr="264012735_957065451854111_1597628789508736134_n.jpg"/>
          <p:cNvPicPr>
            <a:picLocks noChangeAspect="1"/>
          </p:cNvPicPr>
          <p:nvPr/>
        </p:nvPicPr>
        <p:blipFill>
          <a:blip r:embed="rId3"/>
          <a:stretch>
            <a:fillRect/>
          </a:stretch>
        </p:blipFill>
        <p:spPr>
          <a:xfrm>
            <a:off x="0" y="0"/>
            <a:ext cx="9144000" cy="6857999"/>
          </a:xfrm>
          <a:prstGeom prst="rect">
            <a:avLst/>
          </a:prstGeom>
        </p:spPr>
      </p:pic>
      <p:sp>
        <p:nvSpPr>
          <p:cNvPr id="7" name="Rectangle 2">
            <a:extLst>
              <a:ext uri="{FF2B5EF4-FFF2-40B4-BE49-F238E27FC236}">
                <a16:creationId xmlns:a16="http://schemas.microsoft.com/office/drawing/2014/main" id="{7D7F80BE-2997-4C32-AD1C-44FA6287BB82}"/>
              </a:ext>
            </a:extLst>
          </p:cNvPr>
          <p:cNvSpPr txBox="1">
            <a:spLocks noChangeArrowheads="1"/>
          </p:cNvSpPr>
          <p:nvPr/>
        </p:nvSpPr>
        <p:spPr>
          <a:xfrm>
            <a:off x="0" y="228600"/>
            <a:ext cx="9144000" cy="7162800"/>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rtl="1"/>
            <a:r>
              <a:rPr kumimoji="0" lang="ar-EG" sz="3600" b="1" i="0" u="none" strike="noStrike" kern="0" cap="none" spc="0" normalizeH="0" baseline="0" noProof="0" dirty="0">
                <a:ln>
                  <a:noFill/>
                </a:ln>
                <a:solidFill>
                  <a:srgbClr val="000000"/>
                </a:solidFill>
                <a:effectLst/>
                <a:uLnTx/>
                <a:uFillTx/>
                <a:latin typeface="Arial"/>
                <a:ea typeface="+mj-ea"/>
                <a:cs typeface="+mn-cs"/>
              </a:rPr>
              <a:t>2-</a:t>
            </a:r>
            <a:r>
              <a:rPr kumimoji="0" lang="ar-EG" sz="3200" b="1" i="0" u="none" strike="noStrike" kern="0" cap="none" spc="0" normalizeH="0" baseline="0" noProof="0" dirty="0">
                <a:ln>
                  <a:noFill/>
                </a:ln>
                <a:solidFill>
                  <a:srgbClr val="000000"/>
                </a:solidFill>
                <a:effectLst/>
                <a:uLnTx/>
                <a:uFillTx/>
                <a:latin typeface="Arial"/>
                <a:ea typeface="+mj-ea"/>
                <a:cs typeface="+mn-cs"/>
              </a:rPr>
              <a:t> </a:t>
            </a:r>
            <a:r>
              <a:rPr kumimoji="0" lang="ar-EG" sz="4000" b="1" i="0" u="none" strike="noStrike" kern="0" cap="none" spc="0" normalizeH="0" baseline="0" noProof="0" dirty="0">
                <a:ln>
                  <a:noFill/>
                </a:ln>
                <a:solidFill>
                  <a:srgbClr val="000000"/>
                </a:solidFill>
                <a:effectLst/>
                <a:uLnTx/>
                <a:uFillTx/>
                <a:latin typeface="Arial"/>
                <a:ea typeface="+mj-ea"/>
                <a:cs typeface="Arial"/>
              </a:rPr>
              <a:t>(عَارفِين اللي كان مَعَ مُوسَى وشَعبه في البَرِّيَّة</a:t>
            </a:r>
            <a:br>
              <a:rPr kumimoji="0" lang="ar-EG" sz="4000" b="1" i="0" u="none" strike="noStrike" kern="0" cap="none" spc="0" normalizeH="0" baseline="0" noProof="0" dirty="0">
                <a:ln>
                  <a:noFill/>
                </a:ln>
                <a:solidFill>
                  <a:srgbClr val="000000"/>
                </a:solidFill>
                <a:effectLst/>
                <a:uLnTx/>
                <a:uFillTx/>
                <a:latin typeface="Arial"/>
                <a:ea typeface="+mj-ea"/>
                <a:cs typeface="Arial"/>
              </a:rPr>
            </a:br>
            <a:r>
              <a:rPr kumimoji="0" lang="ar-EG" b="1" i="0" u="none" strike="noStrike" kern="0" cap="none" spc="0" normalizeH="0" baseline="0" noProof="0" dirty="0">
                <a:ln>
                  <a:noFill/>
                </a:ln>
                <a:solidFill>
                  <a:srgbClr val="000000"/>
                </a:solidFill>
                <a:effectLst/>
                <a:uLnTx/>
                <a:uFillTx/>
                <a:latin typeface="Arial"/>
                <a:ea typeface="+mj-ea"/>
                <a:cs typeface="Arial"/>
              </a:rPr>
              <a:t>وِاللي شَقَّ البَحر الأحمَر وعَدَّاهُم في المَيَّه)</a:t>
            </a:r>
            <a:r>
              <a:rPr kumimoji="0" lang="ar-EG" sz="3200" b="1" i="0" u="none" strike="noStrike" kern="0" cap="none" spc="0" normalizeH="0" baseline="0" noProof="0" dirty="0">
                <a:ln>
                  <a:noFill/>
                </a:ln>
                <a:solidFill>
                  <a:srgbClr val="000000"/>
                </a:solidFill>
                <a:effectLst/>
                <a:uLnTx/>
                <a:uFillTx/>
                <a:latin typeface="Arial"/>
                <a:ea typeface="+mj-ea"/>
                <a:cs typeface="Arial"/>
              </a:rPr>
              <a:t>2</a:t>
            </a:r>
            <a:br>
              <a:rPr kumimoji="0" lang="ar-EG" b="1" i="0" u="none" strike="noStrike" kern="0" cap="none" spc="0" normalizeH="0" baseline="0" noProof="0" dirty="0">
                <a:ln>
                  <a:noFill/>
                </a:ln>
                <a:solidFill>
                  <a:srgbClr val="000000"/>
                </a:solidFill>
                <a:effectLst/>
                <a:uLnTx/>
                <a:uFillTx/>
                <a:latin typeface="Arial"/>
                <a:ea typeface="+mj-ea"/>
                <a:cs typeface="Arial"/>
              </a:rPr>
            </a:br>
            <a:r>
              <a:rPr kumimoji="0" lang="ar-EG" b="1" i="0" u="none" strike="noStrike" kern="0" cap="none" spc="0" normalizeH="0" baseline="0" noProof="0" dirty="0">
                <a:ln>
                  <a:noFill/>
                </a:ln>
                <a:solidFill>
                  <a:srgbClr val="000000"/>
                </a:solidFill>
                <a:effectLst/>
                <a:uLnTx/>
                <a:uFillTx/>
                <a:latin typeface="Arial"/>
                <a:ea typeface="+mj-ea"/>
                <a:cs typeface="Arial"/>
              </a:rPr>
              <a:t>(يُوسف لَمَّا كان في سِجنه نَجَّاه مِن الخَطَر)</a:t>
            </a:r>
            <a:r>
              <a:rPr kumimoji="0" lang="ar-EG" sz="3200" b="1" i="0" u="none" strike="noStrike" kern="0" cap="none" spc="0" normalizeH="0" baseline="0" noProof="0" dirty="0">
                <a:ln>
                  <a:noFill/>
                </a:ln>
                <a:solidFill>
                  <a:srgbClr val="000000"/>
                </a:solidFill>
                <a:effectLst/>
                <a:uLnTx/>
                <a:uFillTx/>
                <a:latin typeface="Arial"/>
                <a:ea typeface="+mj-ea"/>
                <a:cs typeface="Arial"/>
              </a:rPr>
              <a:t>2</a:t>
            </a:r>
            <a:br>
              <a:rPr kumimoji="0" lang="ar-EG" b="1" i="0" u="none" strike="noStrike" kern="0" cap="none" spc="0" normalizeH="0" baseline="0" noProof="0" dirty="0">
                <a:ln>
                  <a:noFill/>
                </a:ln>
                <a:solidFill>
                  <a:srgbClr val="000000"/>
                </a:solidFill>
                <a:effectLst/>
                <a:uLnTx/>
                <a:uFillTx/>
                <a:latin typeface="Arial"/>
                <a:ea typeface="+mj-ea"/>
                <a:cs typeface="Arial"/>
              </a:rPr>
            </a:br>
            <a:r>
              <a:rPr kumimoji="0" lang="ar-EG" b="1" i="0" u="none" strike="noStrike" kern="0" cap="none" spc="0" normalizeH="0" baseline="0" noProof="0" dirty="0">
                <a:ln>
                  <a:noFill/>
                </a:ln>
                <a:solidFill>
                  <a:srgbClr val="000000"/>
                </a:solidFill>
                <a:effectLst/>
                <a:uLnTx/>
                <a:uFillTx/>
                <a:latin typeface="Arial"/>
                <a:ea typeface="+mj-ea"/>
                <a:cs typeface="Arial"/>
              </a:rPr>
              <a:t>وِالفِتيَة عَبَرُوا في النَّار </a:t>
            </a:r>
            <a:r>
              <a:rPr kumimoji="0" lang="ar-EG" b="1" i="0" u="none" strike="noStrike" kern="0" cap="none" spc="0" normalizeH="0" baseline="0" noProof="0" dirty="0" err="1">
                <a:ln>
                  <a:noFill/>
                </a:ln>
                <a:solidFill>
                  <a:srgbClr val="000000"/>
                </a:solidFill>
                <a:effectLst/>
                <a:uLnTx/>
                <a:uFillTx/>
                <a:latin typeface="Arial"/>
                <a:ea typeface="+mj-ea"/>
                <a:cs typeface="Arial"/>
              </a:rPr>
              <a:t>وِمعَــــــــاهُم</a:t>
            </a:r>
            <a:r>
              <a:rPr kumimoji="0" lang="ar-EG" b="1" i="0" u="none" strike="noStrike" kern="0" cap="none" spc="0" normalizeH="0" baseline="0" noProof="0" dirty="0">
                <a:ln>
                  <a:noFill/>
                </a:ln>
                <a:solidFill>
                  <a:srgbClr val="000000"/>
                </a:solidFill>
                <a:effectLst/>
                <a:uLnTx/>
                <a:uFillTx/>
                <a:latin typeface="Arial"/>
                <a:ea typeface="+mj-ea"/>
                <a:cs typeface="Arial"/>
              </a:rPr>
              <a:t> عَبَر</a:t>
            </a:r>
          </a:p>
          <a:p>
            <a:pPr rtl="1"/>
            <a:br>
              <a:rPr kumimoji="0" lang="ar-EG" sz="1100" b="1" i="0" u="none" strike="noStrike" kern="0" cap="none" spc="0" normalizeH="0" baseline="0" noProof="0" dirty="0">
                <a:ln>
                  <a:noFill/>
                </a:ln>
                <a:solidFill>
                  <a:srgbClr val="000000"/>
                </a:solidFill>
                <a:effectLst/>
                <a:uLnTx/>
                <a:uFillTx/>
                <a:latin typeface="Arial"/>
                <a:ea typeface="+mj-ea"/>
                <a:cs typeface="Arial"/>
              </a:rPr>
            </a:br>
            <a:r>
              <a:rPr kumimoji="0" lang="en-US" sz="2800" b="1" i="0" u="none" strike="noStrike" kern="0" cap="none" spc="0" normalizeH="0" baseline="0" noProof="0" dirty="0">
                <a:ln>
                  <a:noFill/>
                </a:ln>
                <a:solidFill>
                  <a:srgbClr val="FF0000"/>
                </a:solidFill>
                <a:effectLst/>
                <a:uLnTx/>
                <a:uFillTx/>
                <a:latin typeface="Arial"/>
                <a:ea typeface="+mj-ea"/>
                <a:cs typeface="Arial"/>
              </a:rPr>
              <a:t>(</a:t>
            </a:r>
            <a:r>
              <a:rPr kumimoji="0" lang="en-US" sz="2800" b="1" i="0" u="none" strike="noStrike" kern="0" cap="none" spc="0" normalizeH="0" baseline="0" noProof="0" dirty="0" err="1">
                <a:ln>
                  <a:noFill/>
                </a:ln>
                <a:solidFill>
                  <a:srgbClr val="FF0000"/>
                </a:solidFill>
                <a:effectLst/>
                <a:uLnTx/>
                <a:uFillTx/>
                <a:latin typeface="Arial"/>
                <a:ea typeface="+mj-ea"/>
                <a:cs typeface="Arial"/>
              </a:rPr>
              <a:t>aarfeen</a:t>
            </a:r>
            <a:r>
              <a:rPr kumimoji="0" lang="en-US" sz="2800" b="1" i="0" u="none" strike="noStrike" kern="0" cap="none" spc="0" normalizeH="0" baseline="0" noProof="0" dirty="0">
                <a:ln>
                  <a:noFill/>
                </a:ln>
                <a:solidFill>
                  <a:srgbClr val="FF0000"/>
                </a:solidFill>
                <a:effectLst/>
                <a:uLnTx/>
                <a:uFillTx/>
                <a:latin typeface="Arial"/>
                <a:ea typeface="+mj-ea"/>
                <a:cs typeface="Arial"/>
              </a:rPr>
              <a:t> </a:t>
            </a:r>
            <a:r>
              <a:rPr kumimoji="0" lang="en-US" sz="2800" b="1" i="0" u="none" strike="noStrike" kern="0" cap="none" spc="0" normalizeH="0" baseline="0" noProof="0" dirty="0" err="1">
                <a:ln>
                  <a:noFill/>
                </a:ln>
                <a:solidFill>
                  <a:srgbClr val="FF0000"/>
                </a:solidFill>
                <a:effectLst/>
                <a:uLnTx/>
                <a:uFillTx/>
                <a:latin typeface="Arial"/>
                <a:ea typeface="+mj-ea"/>
                <a:cs typeface="Arial"/>
              </a:rPr>
              <a:t>elli</a:t>
            </a:r>
            <a:r>
              <a:rPr kumimoji="0" lang="en-US" sz="2800" b="1" i="0" u="none" strike="noStrike" kern="0" cap="none" spc="0" normalizeH="0" baseline="0" noProof="0" dirty="0">
                <a:ln>
                  <a:noFill/>
                </a:ln>
                <a:solidFill>
                  <a:srgbClr val="FF0000"/>
                </a:solidFill>
                <a:effectLst/>
                <a:uLnTx/>
                <a:uFillTx/>
                <a:latin typeface="Arial"/>
                <a:ea typeface="+mj-ea"/>
                <a:cs typeface="Arial"/>
              </a:rPr>
              <a:t> </a:t>
            </a:r>
            <a:r>
              <a:rPr kumimoji="0" lang="en-US" sz="2800" b="1" i="0" u="none" strike="noStrike" kern="0" cap="none" spc="0" normalizeH="0" baseline="0" noProof="0" dirty="0" err="1">
                <a:ln>
                  <a:noFill/>
                </a:ln>
                <a:solidFill>
                  <a:srgbClr val="FF0000"/>
                </a:solidFill>
                <a:effectLst/>
                <a:uLnTx/>
                <a:uFillTx/>
                <a:latin typeface="Arial"/>
                <a:ea typeface="+mj-ea"/>
                <a:cs typeface="Arial"/>
              </a:rPr>
              <a:t>kan</a:t>
            </a:r>
            <a:r>
              <a:rPr kumimoji="0" lang="en-US" sz="2800" b="1" i="0" u="none" strike="noStrike" kern="0" cap="none" spc="0" normalizeH="0" baseline="0" noProof="0" dirty="0">
                <a:ln>
                  <a:noFill/>
                </a:ln>
                <a:solidFill>
                  <a:srgbClr val="FF0000"/>
                </a:solidFill>
                <a:effectLst/>
                <a:uLnTx/>
                <a:uFillTx/>
                <a:latin typeface="Arial"/>
                <a:ea typeface="+mj-ea"/>
                <a:cs typeface="Arial"/>
              </a:rPr>
              <a:t> maa </a:t>
            </a:r>
            <a:r>
              <a:rPr kumimoji="0" lang="en-US" sz="2800" b="1" i="0" u="none" strike="noStrike" kern="0" cap="none" spc="0" normalizeH="0" baseline="0" noProof="0" dirty="0" err="1">
                <a:ln>
                  <a:noFill/>
                </a:ln>
                <a:solidFill>
                  <a:srgbClr val="FF0000"/>
                </a:solidFill>
                <a:effectLst/>
                <a:uLnTx/>
                <a:uFillTx/>
                <a:latin typeface="Arial"/>
                <a:ea typeface="+mj-ea"/>
                <a:cs typeface="Arial"/>
              </a:rPr>
              <a:t>mosa</a:t>
            </a:r>
            <a:r>
              <a:rPr kumimoji="0" lang="en-US" sz="2800" b="1" i="0" u="none" strike="noStrike" kern="0" cap="none" spc="0" normalizeH="0" baseline="0" noProof="0" dirty="0">
                <a:ln>
                  <a:noFill/>
                </a:ln>
                <a:solidFill>
                  <a:srgbClr val="FF0000"/>
                </a:solidFill>
                <a:effectLst/>
                <a:uLnTx/>
                <a:uFillTx/>
                <a:latin typeface="Arial"/>
                <a:ea typeface="+mj-ea"/>
                <a:cs typeface="Arial"/>
              </a:rPr>
              <a:t> we </a:t>
            </a:r>
            <a:r>
              <a:rPr kumimoji="0" lang="en-US" sz="2800" b="1" i="0" u="none" strike="noStrike" kern="0" cap="none" spc="0" normalizeH="0" baseline="0" noProof="0" dirty="0" err="1">
                <a:ln>
                  <a:noFill/>
                </a:ln>
                <a:solidFill>
                  <a:srgbClr val="FF0000"/>
                </a:solidFill>
                <a:effectLst/>
                <a:uLnTx/>
                <a:uFillTx/>
                <a:latin typeface="Arial"/>
                <a:ea typeface="+mj-ea"/>
                <a:cs typeface="Arial"/>
              </a:rPr>
              <a:t>shaabo</a:t>
            </a:r>
            <a:r>
              <a:rPr kumimoji="0" lang="en-US" sz="2800" b="1" i="0" u="none" strike="noStrike" kern="0" cap="none" spc="0" normalizeH="0" baseline="0" noProof="0" dirty="0">
                <a:ln>
                  <a:noFill/>
                </a:ln>
                <a:solidFill>
                  <a:srgbClr val="FF0000"/>
                </a:solidFill>
                <a:effectLst/>
                <a:uLnTx/>
                <a:uFillTx/>
                <a:latin typeface="Arial"/>
                <a:ea typeface="+mj-ea"/>
                <a:cs typeface="Arial"/>
              </a:rPr>
              <a:t> fil </a:t>
            </a:r>
            <a:r>
              <a:rPr kumimoji="0" lang="en-US" sz="2800" b="1" i="0" u="none" strike="noStrike" kern="0" cap="none" spc="0" normalizeH="0" baseline="0" noProof="0" dirty="0" err="1">
                <a:ln>
                  <a:noFill/>
                </a:ln>
                <a:solidFill>
                  <a:srgbClr val="FF0000"/>
                </a:solidFill>
                <a:effectLst/>
                <a:uLnTx/>
                <a:uFillTx/>
                <a:latin typeface="Arial"/>
                <a:ea typeface="+mj-ea"/>
                <a:cs typeface="Arial"/>
              </a:rPr>
              <a:t>barria</a:t>
            </a:r>
            <a:br>
              <a:rPr kumimoji="0" lang="en-US" sz="2800" b="1" i="0" u="none" strike="noStrike" kern="0" cap="none" spc="0" normalizeH="0" baseline="0" noProof="0" dirty="0">
                <a:ln>
                  <a:noFill/>
                </a:ln>
                <a:solidFill>
                  <a:srgbClr val="FF0000"/>
                </a:solidFill>
                <a:effectLst/>
                <a:uLnTx/>
                <a:uFillTx/>
                <a:latin typeface="Arial"/>
                <a:ea typeface="+mj-ea"/>
                <a:cs typeface="Arial"/>
              </a:rPr>
            </a:br>
            <a:r>
              <a:rPr kumimoji="0" lang="en-US" sz="2800" b="1" i="0" u="none" strike="noStrike" kern="0" cap="none" spc="0" normalizeH="0" baseline="0" noProof="0" dirty="0" err="1">
                <a:ln>
                  <a:noFill/>
                </a:ln>
                <a:solidFill>
                  <a:srgbClr val="FF0000"/>
                </a:solidFill>
                <a:effectLst/>
                <a:uLnTx/>
                <a:uFillTx/>
                <a:latin typeface="Arial"/>
                <a:ea typeface="+mj-ea"/>
                <a:cs typeface="Arial"/>
              </a:rPr>
              <a:t>welli</a:t>
            </a:r>
            <a:r>
              <a:rPr kumimoji="0" lang="en-US" sz="2800" b="1" i="0" u="none" strike="noStrike" kern="0" cap="none" spc="0" normalizeH="0" baseline="0" noProof="0" dirty="0">
                <a:ln>
                  <a:noFill/>
                </a:ln>
                <a:solidFill>
                  <a:srgbClr val="FF0000"/>
                </a:solidFill>
                <a:effectLst/>
                <a:uLnTx/>
                <a:uFillTx/>
                <a:latin typeface="Arial"/>
                <a:ea typeface="+mj-ea"/>
                <a:cs typeface="Arial"/>
              </a:rPr>
              <a:t> </a:t>
            </a:r>
            <a:r>
              <a:rPr kumimoji="0" lang="en-US" sz="2800" b="1" i="0" u="none" strike="noStrike" kern="0" cap="none" spc="0" normalizeH="0" baseline="0" noProof="0" dirty="0" err="1">
                <a:ln>
                  <a:noFill/>
                </a:ln>
                <a:solidFill>
                  <a:srgbClr val="FF0000"/>
                </a:solidFill>
                <a:effectLst/>
                <a:uLnTx/>
                <a:uFillTx/>
                <a:latin typeface="Arial"/>
                <a:ea typeface="+mj-ea"/>
                <a:cs typeface="Arial"/>
              </a:rPr>
              <a:t>shaqq</a:t>
            </a:r>
            <a:r>
              <a:rPr kumimoji="0" lang="en-US" sz="2800" b="1" i="0" u="none" strike="noStrike" kern="0" cap="none" spc="0" normalizeH="0" baseline="0" noProof="0" dirty="0">
                <a:ln>
                  <a:noFill/>
                </a:ln>
                <a:solidFill>
                  <a:srgbClr val="FF0000"/>
                </a:solidFill>
                <a:effectLst/>
                <a:uLnTx/>
                <a:uFillTx/>
                <a:latin typeface="Arial"/>
                <a:ea typeface="+mj-ea"/>
                <a:cs typeface="Arial"/>
              </a:rPr>
              <a:t> </a:t>
            </a:r>
            <a:r>
              <a:rPr kumimoji="0" lang="en-US" sz="2800" b="1" i="0" u="none" strike="noStrike" kern="0" cap="none" spc="0" normalizeH="0" baseline="0" noProof="0" dirty="0" err="1">
                <a:ln>
                  <a:noFill/>
                </a:ln>
                <a:solidFill>
                  <a:srgbClr val="FF0000"/>
                </a:solidFill>
                <a:effectLst/>
                <a:uLnTx/>
                <a:uFillTx/>
                <a:latin typeface="Arial"/>
                <a:ea typeface="+mj-ea"/>
                <a:cs typeface="Arial"/>
              </a:rPr>
              <a:t>elbahr</a:t>
            </a:r>
            <a:r>
              <a:rPr kumimoji="0" lang="en-US" sz="2800" b="1" i="0" u="none" strike="noStrike" kern="0" cap="none" spc="0" normalizeH="0" baseline="0" noProof="0" dirty="0">
                <a:ln>
                  <a:noFill/>
                </a:ln>
                <a:solidFill>
                  <a:srgbClr val="FF0000"/>
                </a:solidFill>
                <a:effectLst/>
                <a:uLnTx/>
                <a:uFillTx/>
                <a:latin typeface="Arial"/>
                <a:ea typeface="+mj-ea"/>
                <a:cs typeface="Arial"/>
              </a:rPr>
              <a:t> </a:t>
            </a:r>
            <a:r>
              <a:rPr kumimoji="0" lang="en-US" sz="2800" b="1" i="0" u="none" strike="noStrike" kern="0" cap="none" spc="0" normalizeH="0" baseline="0" noProof="0" dirty="0" err="1">
                <a:ln>
                  <a:noFill/>
                </a:ln>
                <a:solidFill>
                  <a:srgbClr val="FF0000"/>
                </a:solidFill>
                <a:effectLst/>
                <a:uLnTx/>
                <a:uFillTx/>
                <a:latin typeface="Arial"/>
                <a:ea typeface="+mj-ea"/>
                <a:cs typeface="Arial"/>
              </a:rPr>
              <a:t>elahmar</a:t>
            </a:r>
            <a:r>
              <a:rPr kumimoji="0" lang="en-US" sz="2800" b="1" i="0" u="none" strike="noStrike" kern="0" cap="none" spc="0" normalizeH="0" baseline="0" noProof="0" dirty="0">
                <a:ln>
                  <a:noFill/>
                </a:ln>
                <a:solidFill>
                  <a:srgbClr val="FF0000"/>
                </a:solidFill>
                <a:effectLst/>
                <a:uLnTx/>
                <a:uFillTx/>
                <a:latin typeface="Arial"/>
                <a:ea typeface="+mj-ea"/>
                <a:cs typeface="Arial"/>
              </a:rPr>
              <a:t> we </a:t>
            </a:r>
            <a:r>
              <a:rPr kumimoji="0" lang="en-US" sz="2800" b="1" i="0" u="none" strike="noStrike" kern="0" cap="none" spc="0" normalizeH="0" baseline="0" noProof="0" dirty="0" err="1">
                <a:ln>
                  <a:noFill/>
                </a:ln>
                <a:solidFill>
                  <a:srgbClr val="FF0000"/>
                </a:solidFill>
                <a:effectLst/>
                <a:uLnTx/>
                <a:uFillTx/>
                <a:latin typeface="Arial"/>
                <a:ea typeface="+mj-ea"/>
                <a:cs typeface="Arial"/>
              </a:rPr>
              <a:t>aaddahom</a:t>
            </a:r>
            <a:r>
              <a:rPr kumimoji="0" lang="en-US" sz="2800" b="1" i="0" u="none" strike="noStrike" kern="0" cap="none" spc="0" normalizeH="0" baseline="0" noProof="0" dirty="0">
                <a:ln>
                  <a:noFill/>
                </a:ln>
                <a:solidFill>
                  <a:srgbClr val="FF0000"/>
                </a:solidFill>
                <a:effectLst/>
                <a:uLnTx/>
                <a:uFillTx/>
                <a:latin typeface="Arial"/>
                <a:ea typeface="+mj-ea"/>
                <a:cs typeface="Arial"/>
              </a:rPr>
              <a:t> fil maya)2</a:t>
            </a:r>
            <a:br>
              <a:rPr kumimoji="0" lang="en-US" sz="2800" b="1" i="0" u="none" strike="noStrike" kern="0" cap="none" spc="0" normalizeH="0" baseline="0" noProof="0" dirty="0">
                <a:ln>
                  <a:noFill/>
                </a:ln>
                <a:solidFill>
                  <a:srgbClr val="FF0000"/>
                </a:solidFill>
                <a:effectLst/>
                <a:uLnTx/>
                <a:uFillTx/>
                <a:latin typeface="Arial"/>
                <a:ea typeface="+mj-ea"/>
                <a:cs typeface="Arial"/>
              </a:rPr>
            </a:br>
            <a:r>
              <a:rPr kumimoji="0" lang="en-US" sz="2800" b="1" i="0" u="none" strike="noStrike" kern="0" cap="none" spc="0" normalizeH="0" baseline="0" noProof="0" dirty="0">
                <a:ln>
                  <a:noFill/>
                </a:ln>
                <a:solidFill>
                  <a:srgbClr val="FF0000"/>
                </a:solidFill>
                <a:effectLst/>
                <a:uLnTx/>
                <a:uFillTx/>
                <a:latin typeface="Arial"/>
                <a:ea typeface="+mj-ea"/>
                <a:cs typeface="Arial"/>
              </a:rPr>
              <a:t>(</a:t>
            </a:r>
            <a:r>
              <a:rPr kumimoji="0" lang="en-US" sz="2800" b="1" i="0" u="none" strike="noStrike" kern="0" cap="none" spc="0" normalizeH="0" baseline="0" noProof="0" dirty="0" err="1">
                <a:ln>
                  <a:noFill/>
                </a:ln>
                <a:solidFill>
                  <a:srgbClr val="FF0000"/>
                </a:solidFill>
                <a:effectLst/>
                <a:uLnTx/>
                <a:uFillTx/>
                <a:latin typeface="Arial"/>
                <a:ea typeface="+mj-ea"/>
                <a:cs typeface="Arial"/>
              </a:rPr>
              <a:t>yosef</a:t>
            </a:r>
            <a:r>
              <a:rPr kumimoji="0" lang="en-US" sz="2800" b="1" i="0" u="none" strike="noStrike" kern="0" cap="none" spc="0" normalizeH="0" baseline="0" noProof="0" dirty="0">
                <a:ln>
                  <a:noFill/>
                </a:ln>
                <a:solidFill>
                  <a:srgbClr val="FF0000"/>
                </a:solidFill>
                <a:effectLst/>
                <a:uLnTx/>
                <a:uFillTx/>
                <a:latin typeface="Arial"/>
                <a:ea typeface="+mj-ea"/>
                <a:cs typeface="Arial"/>
              </a:rPr>
              <a:t> </a:t>
            </a:r>
            <a:r>
              <a:rPr kumimoji="0" lang="en-US" sz="2800" b="1" i="0" u="none" strike="noStrike" kern="0" cap="none" spc="0" normalizeH="0" baseline="0" noProof="0" dirty="0" err="1">
                <a:ln>
                  <a:noFill/>
                </a:ln>
                <a:solidFill>
                  <a:srgbClr val="FF0000"/>
                </a:solidFill>
                <a:effectLst/>
                <a:uLnTx/>
                <a:uFillTx/>
                <a:latin typeface="Arial"/>
                <a:ea typeface="+mj-ea"/>
                <a:cs typeface="Arial"/>
              </a:rPr>
              <a:t>lamma</a:t>
            </a:r>
            <a:r>
              <a:rPr kumimoji="0" lang="en-US" sz="2800" b="1" i="0" u="none" strike="noStrike" kern="0" cap="none" spc="0" normalizeH="0" baseline="0" noProof="0" dirty="0">
                <a:ln>
                  <a:noFill/>
                </a:ln>
                <a:solidFill>
                  <a:srgbClr val="FF0000"/>
                </a:solidFill>
                <a:effectLst/>
                <a:uLnTx/>
                <a:uFillTx/>
                <a:latin typeface="Arial"/>
                <a:ea typeface="+mj-ea"/>
                <a:cs typeface="Arial"/>
              </a:rPr>
              <a:t> </a:t>
            </a:r>
            <a:r>
              <a:rPr kumimoji="0" lang="en-US" sz="2800" b="1" i="0" u="none" strike="noStrike" kern="0" cap="none" spc="0" normalizeH="0" baseline="0" noProof="0" dirty="0" err="1">
                <a:ln>
                  <a:noFill/>
                </a:ln>
                <a:solidFill>
                  <a:srgbClr val="FF0000"/>
                </a:solidFill>
                <a:effectLst/>
                <a:uLnTx/>
                <a:uFillTx/>
                <a:latin typeface="Arial"/>
                <a:ea typeface="+mj-ea"/>
                <a:cs typeface="Arial"/>
              </a:rPr>
              <a:t>kan</a:t>
            </a:r>
            <a:r>
              <a:rPr kumimoji="0" lang="en-US" sz="2800" b="1" i="0" u="none" strike="noStrike" kern="0" cap="none" spc="0" normalizeH="0" baseline="0" noProof="0" dirty="0">
                <a:ln>
                  <a:noFill/>
                </a:ln>
                <a:solidFill>
                  <a:srgbClr val="FF0000"/>
                </a:solidFill>
                <a:effectLst/>
                <a:uLnTx/>
                <a:uFillTx/>
                <a:latin typeface="Arial"/>
                <a:ea typeface="+mj-ea"/>
                <a:cs typeface="Arial"/>
              </a:rPr>
              <a:t> fi </a:t>
            </a:r>
            <a:r>
              <a:rPr kumimoji="0" lang="en-US" sz="2800" b="1" i="0" u="none" strike="noStrike" kern="0" cap="none" spc="0" normalizeH="0" baseline="0" noProof="0" dirty="0" err="1">
                <a:ln>
                  <a:noFill/>
                </a:ln>
                <a:solidFill>
                  <a:srgbClr val="FF0000"/>
                </a:solidFill>
                <a:effectLst/>
                <a:uLnTx/>
                <a:uFillTx/>
                <a:latin typeface="Arial"/>
                <a:ea typeface="+mj-ea"/>
                <a:cs typeface="Arial"/>
              </a:rPr>
              <a:t>sejno</a:t>
            </a:r>
            <a:r>
              <a:rPr kumimoji="0" lang="en-US" sz="2800" b="1" i="0" u="none" strike="noStrike" kern="0" cap="none" spc="0" normalizeH="0" baseline="0" noProof="0" dirty="0">
                <a:ln>
                  <a:noFill/>
                </a:ln>
                <a:solidFill>
                  <a:srgbClr val="FF0000"/>
                </a:solidFill>
                <a:effectLst/>
                <a:uLnTx/>
                <a:uFillTx/>
                <a:latin typeface="Arial"/>
                <a:ea typeface="+mj-ea"/>
                <a:cs typeface="Arial"/>
              </a:rPr>
              <a:t> </a:t>
            </a:r>
            <a:r>
              <a:rPr kumimoji="0" lang="en-US" sz="2800" b="1" i="0" u="none" strike="noStrike" kern="0" cap="none" spc="0" normalizeH="0" baseline="0" noProof="0" dirty="0" err="1">
                <a:ln>
                  <a:noFill/>
                </a:ln>
                <a:solidFill>
                  <a:srgbClr val="FF0000"/>
                </a:solidFill>
                <a:effectLst/>
                <a:uLnTx/>
                <a:uFillTx/>
                <a:latin typeface="Arial"/>
                <a:ea typeface="+mj-ea"/>
                <a:cs typeface="Arial"/>
              </a:rPr>
              <a:t>najjah</a:t>
            </a:r>
            <a:r>
              <a:rPr kumimoji="0" lang="en-US" sz="2800" b="1" i="0" u="none" strike="noStrike" kern="0" cap="none" spc="0" normalizeH="0" baseline="0" noProof="0" dirty="0">
                <a:ln>
                  <a:noFill/>
                </a:ln>
                <a:solidFill>
                  <a:srgbClr val="FF0000"/>
                </a:solidFill>
                <a:effectLst/>
                <a:uLnTx/>
                <a:uFillTx/>
                <a:latin typeface="Arial"/>
                <a:ea typeface="+mj-ea"/>
                <a:cs typeface="Arial"/>
              </a:rPr>
              <a:t> </a:t>
            </a:r>
            <a:r>
              <a:rPr kumimoji="0" lang="en-US" sz="2800" b="1" i="0" u="none" strike="noStrike" kern="0" cap="none" spc="0" normalizeH="0" baseline="0" noProof="0" dirty="0" err="1">
                <a:ln>
                  <a:noFill/>
                </a:ln>
                <a:solidFill>
                  <a:srgbClr val="FF0000"/>
                </a:solidFill>
                <a:effectLst/>
                <a:uLnTx/>
                <a:uFillTx/>
                <a:latin typeface="Arial"/>
                <a:ea typeface="+mj-ea"/>
                <a:cs typeface="Arial"/>
              </a:rPr>
              <a:t>mel</a:t>
            </a:r>
            <a:r>
              <a:rPr kumimoji="0" lang="en-US" sz="2800" b="1" i="0" u="none" strike="noStrike" kern="0" cap="none" spc="0" normalizeH="0" baseline="0" noProof="0" dirty="0">
                <a:ln>
                  <a:noFill/>
                </a:ln>
                <a:solidFill>
                  <a:srgbClr val="FF0000"/>
                </a:solidFill>
                <a:effectLst/>
                <a:uLnTx/>
                <a:uFillTx/>
                <a:latin typeface="Arial"/>
                <a:ea typeface="+mj-ea"/>
                <a:cs typeface="Arial"/>
              </a:rPr>
              <a:t> </a:t>
            </a:r>
            <a:r>
              <a:rPr kumimoji="0" lang="en-US" sz="2800" b="1" i="0" u="none" strike="noStrike" kern="0" cap="none" spc="0" normalizeH="0" baseline="0" noProof="0" dirty="0" err="1">
                <a:ln>
                  <a:noFill/>
                </a:ln>
                <a:solidFill>
                  <a:srgbClr val="FF0000"/>
                </a:solidFill>
                <a:effectLst/>
                <a:uLnTx/>
                <a:uFillTx/>
                <a:latin typeface="Arial"/>
                <a:ea typeface="+mj-ea"/>
                <a:cs typeface="Arial"/>
              </a:rPr>
              <a:t>khatar</a:t>
            </a:r>
            <a:r>
              <a:rPr kumimoji="0" lang="en-US" sz="2800" b="1" i="0" u="none" strike="noStrike" kern="0" cap="none" spc="0" normalizeH="0" baseline="0" noProof="0" dirty="0">
                <a:ln>
                  <a:noFill/>
                </a:ln>
                <a:solidFill>
                  <a:srgbClr val="FF0000"/>
                </a:solidFill>
                <a:effectLst/>
                <a:uLnTx/>
                <a:uFillTx/>
                <a:latin typeface="Arial"/>
                <a:ea typeface="+mj-ea"/>
                <a:cs typeface="Arial"/>
              </a:rPr>
              <a:t>)2</a:t>
            </a:r>
            <a:br>
              <a:rPr kumimoji="0" lang="en-US" sz="2800" b="1" i="0" u="none" strike="noStrike" kern="0" cap="none" spc="0" normalizeH="0" baseline="0" noProof="0" dirty="0">
                <a:ln>
                  <a:noFill/>
                </a:ln>
                <a:solidFill>
                  <a:srgbClr val="FF0000"/>
                </a:solidFill>
                <a:effectLst/>
                <a:uLnTx/>
                <a:uFillTx/>
                <a:latin typeface="Arial"/>
                <a:ea typeface="+mj-ea"/>
                <a:cs typeface="Arial"/>
              </a:rPr>
            </a:br>
            <a:r>
              <a:rPr kumimoji="0" lang="en-US" sz="2800" b="1" i="0" u="none" strike="noStrike" kern="0" cap="none" spc="0" normalizeH="0" baseline="0" noProof="0" dirty="0" err="1">
                <a:ln>
                  <a:noFill/>
                </a:ln>
                <a:solidFill>
                  <a:srgbClr val="FF0000"/>
                </a:solidFill>
                <a:effectLst/>
                <a:uLnTx/>
                <a:uFillTx/>
                <a:latin typeface="Arial"/>
                <a:ea typeface="+mj-ea"/>
                <a:cs typeface="Arial"/>
              </a:rPr>
              <a:t>wel</a:t>
            </a:r>
            <a:r>
              <a:rPr kumimoji="0" lang="en-US" sz="2800" b="1" i="0" u="none" strike="noStrike" kern="0" cap="none" spc="0" normalizeH="0" baseline="0" noProof="0" dirty="0">
                <a:ln>
                  <a:noFill/>
                </a:ln>
                <a:solidFill>
                  <a:srgbClr val="FF0000"/>
                </a:solidFill>
                <a:effectLst/>
                <a:uLnTx/>
                <a:uFillTx/>
                <a:latin typeface="Arial"/>
                <a:ea typeface="+mj-ea"/>
                <a:cs typeface="Arial"/>
              </a:rPr>
              <a:t> </a:t>
            </a:r>
            <a:r>
              <a:rPr kumimoji="0" lang="en-US" sz="2800" b="1" i="0" u="none" strike="noStrike" kern="0" cap="none" spc="0" normalizeH="0" baseline="0" noProof="0" dirty="0" err="1">
                <a:ln>
                  <a:noFill/>
                </a:ln>
                <a:solidFill>
                  <a:srgbClr val="FF0000"/>
                </a:solidFill>
                <a:effectLst/>
                <a:uLnTx/>
                <a:uFillTx/>
                <a:latin typeface="Arial"/>
                <a:ea typeface="+mj-ea"/>
                <a:cs typeface="Arial"/>
              </a:rPr>
              <a:t>fetia</a:t>
            </a:r>
            <a:r>
              <a:rPr kumimoji="0" lang="en-US" sz="2800" b="1" i="0" u="none" strike="noStrike" kern="0" cap="none" spc="0" normalizeH="0" baseline="0" noProof="0" dirty="0">
                <a:ln>
                  <a:noFill/>
                </a:ln>
                <a:solidFill>
                  <a:srgbClr val="FF0000"/>
                </a:solidFill>
                <a:effectLst/>
                <a:uLnTx/>
                <a:uFillTx/>
                <a:latin typeface="Arial"/>
                <a:ea typeface="+mj-ea"/>
                <a:cs typeface="Arial"/>
              </a:rPr>
              <a:t> </a:t>
            </a:r>
            <a:r>
              <a:rPr kumimoji="0" lang="en-US" sz="2800" b="1" i="0" u="none" strike="noStrike" kern="0" cap="none" spc="0" normalizeH="0" baseline="0" noProof="0" dirty="0" err="1">
                <a:ln>
                  <a:noFill/>
                </a:ln>
                <a:solidFill>
                  <a:srgbClr val="FF0000"/>
                </a:solidFill>
                <a:effectLst/>
                <a:uLnTx/>
                <a:uFillTx/>
                <a:latin typeface="Arial"/>
                <a:ea typeface="+mj-ea"/>
                <a:cs typeface="Arial"/>
              </a:rPr>
              <a:t>aabaro</a:t>
            </a:r>
            <a:r>
              <a:rPr kumimoji="0" lang="en-US" sz="2800" b="1" i="0" u="none" strike="noStrike" kern="0" cap="none" spc="0" normalizeH="0" baseline="0" noProof="0" dirty="0">
                <a:ln>
                  <a:noFill/>
                </a:ln>
                <a:solidFill>
                  <a:srgbClr val="FF0000"/>
                </a:solidFill>
                <a:effectLst/>
                <a:uLnTx/>
                <a:uFillTx/>
                <a:latin typeface="Arial"/>
                <a:ea typeface="+mj-ea"/>
                <a:cs typeface="Arial"/>
              </a:rPr>
              <a:t> </a:t>
            </a:r>
            <a:r>
              <a:rPr kumimoji="0" lang="en-US" sz="2800" b="1" i="0" u="none" strike="noStrike" kern="0" cap="none" spc="0" normalizeH="0" baseline="0" noProof="0" dirty="0" err="1">
                <a:ln>
                  <a:noFill/>
                </a:ln>
                <a:solidFill>
                  <a:srgbClr val="FF0000"/>
                </a:solidFill>
                <a:effectLst/>
                <a:uLnTx/>
                <a:uFillTx/>
                <a:latin typeface="Arial"/>
                <a:ea typeface="+mj-ea"/>
                <a:cs typeface="Arial"/>
              </a:rPr>
              <a:t>finnar</a:t>
            </a:r>
            <a:r>
              <a:rPr kumimoji="0" lang="en-US" sz="2800" b="1" i="0" u="none" strike="noStrike" kern="0" cap="none" spc="0" normalizeH="0" baseline="0" noProof="0" dirty="0">
                <a:ln>
                  <a:noFill/>
                </a:ln>
                <a:solidFill>
                  <a:srgbClr val="FF0000"/>
                </a:solidFill>
                <a:effectLst/>
                <a:uLnTx/>
                <a:uFillTx/>
                <a:latin typeface="Arial"/>
                <a:ea typeface="+mj-ea"/>
                <a:cs typeface="Arial"/>
              </a:rPr>
              <a:t> we </a:t>
            </a:r>
            <a:r>
              <a:rPr kumimoji="0" lang="en-US" sz="2800" b="1" i="0" u="none" strike="noStrike" kern="0" cap="none" spc="0" normalizeH="0" baseline="0" noProof="0" dirty="0" err="1">
                <a:ln>
                  <a:noFill/>
                </a:ln>
                <a:solidFill>
                  <a:srgbClr val="FF0000"/>
                </a:solidFill>
                <a:effectLst/>
                <a:uLnTx/>
                <a:uFillTx/>
                <a:latin typeface="Arial"/>
                <a:ea typeface="+mj-ea"/>
                <a:cs typeface="Arial"/>
              </a:rPr>
              <a:t>maahom</a:t>
            </a:r>
            <a:r>
              <a:rPr kumimoji="0" lang="en-US" sz="2800" b="1" i="0" u="none" strike="noStrike" kern="0" cap="none" spc="0" normalizeH="0" baseline="0" noProof="0" dirty="0">
                <a:ln>
                  <a:noFill/>
                </a:ln>
                <a:solidFill>
                  <a:srgbClr val="FF0000"/>
                </a:solidFill>
                <a:effectLst/>
                <a:uLnTx/>
                <a:uFillTx/>
                <a:latin typeface="Arial"/>
                <a:ea typeface="+mj-ea"/>
                <a:cs typeface="Arial"/>
              </a:rPr>
              <a:t> </a:t>
            </a:r>
            <a:r>
              <a:rPr kumimoji="0" lang="en-US" sz="2800" b="1" i="0" u="none" strike="noStrike" kern="0" cap="none" spc="0" normalizeH="0" baseline="0" noProof="0" dirty="0" err="1">
                <a:ln>
                  <a:noFill/>
                </a:ln>
                <a:solidFill>
                  <a:srgbClr val="FF0000"/>
                </a:solidFill>
                <a:effectLst/>
                <a:uLnTx/>
                <a:uFillTx/>
                <a:latin typeface="Arial"/>
                <a:ea typeface="+mj-ea"/>
                <a:cs typeface="Arial"/>
              </a:rPr>
              <a:t>aabar</a:t>
            </a:r>
            <a:br>
              <a:rPr kumimoji="0" lang="en-US" sz="900" b="1" i="0" u="none" strike="noStrike" kern="0" cap="none" spc="0" normalizeH="0" baseline="0" noProof="0" dirty="0">
                <a:ln>
                  <a:noFill/>
                </a:ln>
                <a:solidFill>
                  <a:srgbClr val="000000"/>
                </a:solidFill>
                <a:effectLst/>
                <a:uLnTx/>
                <a:uFillTx/>
                <a:latin typeface="Arial"/>
                <a:ea typeface="+mj-ea"/>
                <a:cs typeface="Arial"/>
              </a:rPr>
            </a:br>
            <a:endParaRPr kumimoji="0" lang="ar-EG" sz="900" b="1" i="0" u="none" strike="noStrike" kern="0" cap="none" spc="0" normalizeH="0" baseline="0" noProof="0" dirty="0">
              <a:ln>
                <a:noFill/>
              </a:ln>
              <a:solidFill>
                <a:srgbClr val="000000"/>
              </a:solidFill>
              <a:effectLst/>
              <a:uLnTx/>
              <a:uFillTx/>
              <a:latin typeface="Arial"/>
              <a:ea typeface="+mj-ea"/>
              <a:cs typeface="Arial"/>
            </a:endParaRPr>
          </a:p>
          <a:p>
            <a:pPr rtl="1"/>
            <a:br>
              <a:rPr kumimoji="0" lang="en-US" sz="800" b="1" i="0" u="none" strike="noStrike" kern="0" cap="none" spc="0" normalizeH="0" baseline="0" noProof="0" dirty="0">
                <a:ln>
                  <a:noFill/>
                </a:ln>
                <a:solidFill>
                  <a:srgbClr val="000000"/>
                </a:solidFill>
                <a:effectLst/>
                <a:uLnTx/>
                <a:uFillTx/>
                <a:latin typeface="Arial"/>
                <a:ea typeface="+mj-ea"/>
                <a:cs typeface="Arial"/>
              </a:rPr>
            </a:br>
            <a:r>
              <a:rPr kumimoji="0" lang="en-US" sz="2400" b="1" i="0" u="none" strike="noStrike" kern="0" cap="none" spc="0" normalizeH="0" baseline="0" noProof="0" dirty="0">
                <a:ln>
                  <a:noFill/>
                </a:ln>
                <a:solidFill>
                  <a:srgbClr val="000000"/>
                </a:solidFill>
                <a:effectLst/>
                <a:uLnTx/>
                <a:uFillTx/>
                <a:latin typeface="Arial"/>
                <a:ea typeface="+mj-ea"/>
                <a:cs typeface="Arial"/>
              </a:rPr>
              <a:t>Do you know Who was with Moses and his people in the wilderness and split the red sea? He saved Joseph from the prison and passed with the young men in the furnace.</a:t>
            </a:r>
            <a:endParaRPr kumimoji="0" lang="ar-EG" sz="700" b="1" i="0" u="none" strike="noStrike" kern="1200" cap="none" spc="0" normalizeH="0" baseline="0" noProof="0" dirty="0">
              <a:ln>
                <a:noFill/>
              </a:ln>
              <a:effectLst/>
              <a:uLnTx/>
              <a:uFillTx/>
              <a:latin typeface="Calibri"/>
              <a:ea typeface="+mj-ea"/>
              <a:cs typeface="+mn-cs"/>
            </a:endParaRPr>
          </a:p>
        </p:txBody>
      </p:sp>
    </p:spTree>
    <p:extLst>
      <p:ext uri="{BB962C8B-B14F-4D97-AF65-F5344CB8AC3E}">
        <p14:creationId xmlns:p14="http://schemas.microsoft.com/office/powerpoint/2010/main" val="1961821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3" descr="264012735_957065451854111_1597628789508736134_n.jpg"/>
          <p:cNvPicPr>
            <a:picLocks noChangeAspect="1"/>
          </p:cNvPicPr>
          <p:nvPr/>
        </p:nvPicPr>
        <p:blipFill>
          <a:blip r:embed="rId3"/>
          <a:stretch>
            <a:fillRect/>
          </a:stretch>
        </p:blipFill>
        <p:spPr>
          <a:xfrm>
            <a:off x="0" y="0"/>
            <a:ext cx="9144000" cy="6857999"/>
          </a:xfrm>
          <a:prstGeom prst="rect">
            <a:avLst/>
          </a:prstGeom>
        </p:spPr>
      </p:pic>
      <p:sp>
        <p:nvSpPr>
          <p:cNvPr id="7" name="Rectangle 2">
            <a:extLst>
              <a:ext uri="{FF2B5EF4-FFF2-40B4-BE49-F238E27FC236}">
                <a16:creationId xmlns:a16="http://schemas.microsoft.com/office/drawing/2014/main" id="{7D7F80BE-2997-4C32-AD1C-44FA6287BB82}"/>
              </a:ext>
            </a:extLst>
          </p:cNvPr>
          <p:cNvSpPr txBox="1">
            <a:spLocks noChangeArrowheads="1"/>
          </p:cNvSpPr>
          <p:nvPr/>
        </p:nvSpPr>
        <p:spPr>
          <a:xfrm>
            <a:off x="0" y="228600"/>
            <a:ext cx="9144000" cy="7162800"/>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rtl="1"/>
            <a:r>
              <a:rPr kumimoji="0" lang="ar-EG" sz="3600" b="1" i="0" u="none" strike="noStrike" kern="0" cap="none" spc="0" normalizeH="0" baseline="0" noProof="0" dirty="0">
                <a:ln>
                  <a:noFill/>
                </a:ln>
                <a:solidFill>
                  <a:srgbClr val="005024"/>
                </a:solidFill>
                <a:effectLst/>
                <a:uLnTx/>
                <a:uFillTx/>
                <a:latin typeface="Arial"/>
                <a:ea typeface="+mj-ea"/>
                <a:cs typeface="Arial"/>
              </a:rPr>
              <a:t>القرار:</a:t>
            </a:r>
            <a:br>
              <a:rPr kumimoji="0" lang="ar-EG" sz="3600" b="1" i="0" u="none" strike="noStrike" kern="0" cap="none" spc="0" normalizeH="0" baseline="0" noProof="0" dirty="0">
                <a:ln>
                  <a:noFill/>
                </a:ln>
                <a:solidFill>
                  <a:srgbClr val="005024"/>
                </a:solidFill>
                <a:effectLst/>
                <a:uLnTx/>
                <a:uFillTx/>
                <a:latin typeface="Arial"/>
                <a:ea typeface="+mj-ea"/>
                <a:cs typeface="Arial"/>
              </a:rPr>
            </a:br>
            <a:r>
              <a:rPr kumimoji="0" lang="ar-EG" sz="4800" b="1" i="0" u="none" strike="noStrike" kern="0" cap="none" spc="0" normalizeH="0" baseline="0" noProof="0" dirty="0">
                <a:ln>
                  <a:noFill/>
                </a:ln>
                <a:solidFill>
                  <a:srgbClr val="005024"/>
                </a:solidFill>
                <a:effectLst/>
                <a:uLnTx/>
                <a:uFillTx/>
                <a:latin typeface="Arial"/>
                <a:ea typeface="+mj-ea"/>
                <a:cs typeface="Arial"/>
              </a:rPr>
              <a:t>أقدَر أقول له يا أبُويَا  أقدَر أقول له حَبيبي</a:t>
            </a:r>
            <a:br>
              <a:rPr kumimoji="0" lang="ar-EG" sz="4800" b="1" i="0" u="none" strike="noStrike" kern="0" cap="none" spc="0" normalizeH="0" baseline="0" noProof="0" dirty="0">
                <a:ln>
                  <a:noFill/>
                </a:ln>
                <a:solidFill>
                  <a:srgbClr val="005024"/>
                </a:solidFill>
                <a:effectLst/>
                <a:uLnTx/>
                <a:uFillTx/>
                <a:latin typeface="Arial"/>
                <a:ea typeface="+mj-ea"/>
                <a:cs typeface="Arial"/>
              </a:rPr>
            </a:br>
            <a:r>
              <a:rPr kumimoji="0" lang="ar-EG" sz="4800" b="1" i="0" u="none" strike="noStrike" kern="0" cap="none" spc="0" normalizeH="0" baseline="0" noProof="0" dirty="0">
                <a:ln>
                  <a:noFill/>
                </a:ln>
                <a:solidFill>
                  <a:srgbClr val="005024"/>
                </a:solidFill>
                <a:effectLst/>
                <a:uLnTx/>
                <a:uFillTx/>
                <a:latin typeface="Arial"/>
                <a:ea typeface="+mj-ea"/>
                <a:cs typeface="Arial"/>
              </a:rPr>
              <a:t>أقدَر أقول له إلـهــي   وَأبُويَـــا وحَبيبــــي</a:t>
            </a:r>
          </a:p>
          <a:p>
            <a:pPr rtl="1"/>
            <a:endParaRPr kumimoji="0" lang="ar-EG" sz="4800" b="1" i="0" u="none" strike="noStrike" kern="0" cap="none" spc="0" normalizeH="0" baseline="0" noProof="0" dirty="0">
              <a:ln>
                <a:noFill/>
              </a:ln>
              <a:solidFill>
                <a:srgbClr val="005024"/>
              </a:solidFill>
              <a:effectLst/>
              <a:uLnTx/>
              <a:uFillTx/>
              <a:latin typeface="Arial"/>
              <a:ea typeface="+mj-ea"/>
              <a:cs typeface="Arial"/>
            </a:endParaRPr>
          </a:p>
          <a:p>
            <a:pPr rtl="1"/>
            <a:r>
              <a:rPr kumimoji="0" lang="en-US" sz="3400" b="1" i="0" u="none" strike="noStrike" kern="0" cap="none" spc="0" normalizeH="0" baseline="0" noProof="0" dirty="0" err="1">
                <a:ln>
                  <a:noFill/>
                </a:ln>
                <a:solidFill>
                  <a:srgbClr val="002060"/>
                </a:solidFill>
                <a:effectLst/>
                <a:uLnTx/>
                <a:uFillTx/>
                <a:latin typeface="Arial"/>
                <a:ea typeface="+mj-ea"/>
                <a:cs typeface="Arial"/>
              </a:rPr>
              <a:t>aqdar</a:t>
            </a:r>
            <a:r>
              <a:rPr kumimoji="0" lang="en-US" sz="3400" b="1" i="0" u="none" strike="noStrike" kern="0" cap="none" spc="0" normalizeH="0" baseline="0" noProof="0" dirty="0">
                <a:ln>
                  <a:noFill/>
                </a:ln>
                <a:solidFill>
                  <a:srgbClr val="002060"/>
                </a:solidFill>
                <a:effectLst/>
                <a:uLnTx/>
                <a:uFillTx/>
                <a:latin typeface="Arial"/>
                <a:ea typeface="+mj-ea"/>
                <a:cs typeface="Arial"/>
              </a:rPr>
              <a:t> a </a:t>
            </a:r>
            <a:r>
              <a:rPr kumimoji="0" lang="en-US" sz="3400" b="1" i="0" u="none" strike="noStrike" kern="0" cap="none" spc="0" normalizeH="0" baseline="0" noProof="0" dirty="0" err="1">
                <a:ln>
                  <a:noFill/>
                </a:ln>
                <a:solidFill>
                  <a:srgbClr val="002060"/>
                </a:solidFill>
                <a:effectLst/>
                <a:uLnTx/>
                <a:uFillTx/>
                <a:latin typeface="Arial"/>
                <a:ea typeface="+mj-ea"/>
                <a:cs typeface="Arial"/>
              </a:rPr>
              <a:t>ol</a:t>
            </a:r>
            <a:r>
              <a:rPr kumimoji="0" lang="en-US" sz="3400" b="1" i="0" u="none" strike="noStrike" kern="0" cap="none" spc="0" normalizeH="0" baseline="0" noProof="0" dirty="0">
                <a:ln>
                  <a:noFill/>
                </a:ln>
                <a:solidFill>
                  <a:srgbClr val="002060"/>
                </a:solidFill>
                <a:effectLst/>
                <a:uLnTx/>
                <a:uFillTx/>
                <a:latin typeface="Arial"/>
                <a:ea typeface="+mj-ea"/>
                <a:cs typeface="Arial"/>
              </a:rPr>
              <a:t> lo </a:t>
            </a:r>
            <a:r>
              <a:rPr kumimoji="0" lang="en-US" sz="3400" b="1" i="0" u="none" strike="noStrike" kern="0" cap="none" spc="0" normalizeH="0" baseline="0" noProof="0" dirty="0" err="1">
                <a:ln>
                  <a:noFill/>
                </a:ln>
                <a:solidFill>
                  <a:srgbClr val="002060"/>
                </a:solidFill>
                <a:effectLst/>
                <a:uLnTx/>
                <a:uFillTx/>
                <a:latin typeface="Arial"/>
                <a:ea typeface="+mj-ea"/>
                <a:cs typeface="Arial"/>
              </a:rPr>
              <a:t>yaboya</a:t>
            </a:r>
            <a:r>
              <a:rPr kumimoji="0" lang="en-US" sz="3400" b="1" i="0" u="none" strike="noStrike" kern="0" cap="none" spc="0" normalizeH="0" baseline="0" noProof="0" dirty="0">
                <a:ln>
                  <a:noFill/>
                </a:ln>
                <a:solidFill>
                  <a:srgbClr val="002060"/>
                </a:solidFill>
                <a:effectLst/>
                <a:uLnTx/>
                <a:uFillTx/>
                <a:latin typeface="Arial"/>
                <a:ea typeface="+mj-ea"/>
                <a:cs typeface="Arial"/>
              </a:rPr>
              <a:t>  </a:t>
            </a:r>
            <a:r>
              <a:rPr kumimoji="0" lang="en-US" sz="3400" b="1" i="0" u="none" strike="noStrike" kern="0" cap="none" spc="0" normalizeH="0" baseline="0" noProof="0" dirty="0" err="1">
                <a:ln>
                  <a:noFill/>
                </a:ln>
                <a:solidFill>
                  <a:srgbClr val="002060"/>
                </a:solidFill>
                <a:effectLst/>
                <a:uLnTx/>
                <a:uFillTx/>
                <a:latin typeface="Arial"/>
                <a:ea typeface="+mj-ea"/>
                <a:cs typeface="Arial"/>
              </a:rPr>
              <a:t>aqdar</a:t>
            </a:r>
            <a:r>
              <a:rPr kumimoji="0" lang="en-US" sz="3400" b="1" i="0" u="none" strike="noStrike" kern="0" cap="none" spc="0" normalizeH="0" baseline="0" noProof="0" dirty="0">
                <a:ln>
                  <a:noFill/>
                </a:ln>
                <a:solidFill>
                  <a:srgbClr val="002060"/>
                </a:solidFill>
                <a:effectLst/>
                <a:uLnTx/>
                <a:uFillTx/>
                <a:latin typeface="Arial"/>
                <a:ea typeface="+mj-ea"/>
                <a:cs typeface="Arial"/>
              </a:rPr>
              <a:t> a </a:t>
            </a:r>
            <a:r>
              <a:rPr kumimoji="0" lang="en-US" sz="3400" b="1" i="0" u="none" strike="noStrike" kern="0" cap="none" spc="0" normalizeH="0" baseline="0" noProof="0" dirty="0" err="1">
                <a:ln>
                  <a:noFill/>
                </a:ln>
                <a:solidFill>
                  <a:srgbClr val="002060"/>
                </a:solidFill>
                <a:effectLst/>
                <a:uLnTx/>
                <a:uFillTx/>
                <a:latin typeface="Arial"/>
                <a:ea typeface="+mj-ea"/>
                <a:cs typeface="Arial"/>
              </a:rPr>
              <a:t>ol</a:t>
            </a:r>
            <a:r>
              <a:rPr kumimoji="0" lang="en-US" sz="3400" b="1" i="0" u="none" strike="noStrike" kern="0" cap="none" spc="0" normalizeH="0" baseline="0" noProof="0" dirty="0">
                <a:ln>
                  <a:noFill/>
                </a:ln>
                <a:solidFill>
                  <a:srgbClr val="002060"/>
                </a:solidFill>
                <a:effectLst/>
                <a:uLnTx/>
                <a:uFillTx/>
                <a:latin typeface="Arial"/>
                <a:ea typeface="+mj-ea"/>
                <a:cs typeface="Arial"/>
              </a:rPr>
              <a:t> lo </a:t>
            </a:r>
            <a:r>
              <a:rPr kumimoji="0" lang="en-US" sz="3400" b="1" i="0" u="none" strike="noStrike" kern="0" cap="none" spc="0" normalizeH="0" baseline="0" noProof="0" dirty="0" err="1">
                <a:ln>
                  <a:noFill/>
                </a:ln>
                <a:solidFill>
                  <a:srgbClr val="002060"/>
                </a:solidFill>
                <a:effectLst/>
                <a:uLnTx/>
                <a:uFillTx/>
                <a:latin typeface="Arial"/>
                <a:ea typeface="+mj-ea"/>
                <a:cs typeface="Arial"/>
              </a:rPr>
              <a:t>habibi</a:t>
            </a:r>
            <a:br>
              <a:rPr kumimoji="0" lang="en-US" sz="3400" b="1" i="0" u="none" strike="noStrike" kern="0" cap="none" spc="0" normalizeH="0" baseline="0" noProof="0" dirty="0">
                <a:ln>
                  <a:noFill/>
                </a:ln>
                <a:solidFill>
                  <a:srgbClr val="002060"/>
                </a:solidFill>
                <a:effectLst/>
                <a:uLnTx/>
                <a:uFillTx/>
                <a:latin typeface="Arial"/>
                <a:ea typeface="+mj-ea"/>
                <a:cs typeface="Arial"/>
              </a:rPr>
            </a:br>
            <a:r>
              <a:rPr kumimoji="0" lang="en-US" sz="3400" b="1" i="0" u="none" strike="noStrike" kern="0" cap="none" spc="0" normalizeH="0" baseline="0" noProof="0" dirty="0" err="1">
                <a:ln>
                  <a:noFill/>
                </a:ln>
                <a:solidFill>
                  <a:srgbClr val="002060"/>
                </a:solidFill>
                <a:effectLst/>
                <a:uLnTx/>
                <a:uFillTx/>
                <a:latin typeface="Arial"/>
                <a:ea typeface="+mj-ea"/>
                <a:cs typeface="Arial"/>
              </a:rPr>
              <a:t>aqdar</a:t>
            </a:r>
            <a:r>
              <a:rPr kumimoji="0" lang="en-US" sz="3400" b="1" i="0" u="none" strike="noStrike" kern="0" cap="none" spc="0" normalizeH="0" baseline="0" noProof="0" dirty="0">
                <a:ln>
                  <a:noFill/>
                </a:ln>
                <a:solidFill>
                  <a:srgbClr val="002060"/>
                </a:solidFill>
                <a:effectLst/>
                <a:uLnTx/>
                <a:uFillTx/>
                <a:latin typeface="Arial"/>
                <a:ea typeface="+mj-ea"/>
                <a:cs typeface="Arial"/>
              </a:rPr>
              <a:t> a </a:t>
            </a:r>
            <a:r>
              <a:rPr kumimoji="0" lang="en-US" sz="3400" b="1" i="0" u="none" strike="noStrike" kern="0" cap="none" spc="0" normalizeH="0" baseline="0" noProof="0" dirty="0" err="1">
                <a:ln>
                  <a:noFill/>
                </a:ln>
                <a:solidFill>
                  <a:srgbClr val="002060"/>
                </a:solidFill>
                <a:effectLst/>
                <a:uLnTx/>
                <a:uFillTx/>
                <a:latin typeface="Arial"/>
                <a:ea typeface="+mj-ea"/>
                <a:cs typeface="Arial"/>
              </a:rPr>
              <a:t>ol</a:t>
            </a:r>
            <a:r>
              <a:rPr kumimoji="0" lang="en-US" sz="3400" b="1" i="0" u="none" strike="noStrike" kern="0" cap="none" spc="0" normalizeH="0" baseline="0" noProof="0" dirty="0">
                <a:ln>
                  <a:noFill/>
                </a:ln>
                <a:solidFill>
                  <a:srgbClr val="002060"/>
                </a:solidFill>
                <a:effectLst/>
                <a:uLnTx/>
                <a:uFillTx/>
                <a:latin typeface="Arial"/>
                <a:ea typeface="+mj-ea"/>
                <a:cs typeface="Arial"/>
              </a:rPr>
              <a:t> lo </a:t>
            </a:r>
            <a:r>
              <a:rPr kumimoji="0" lang="en-US" sz="3400" b="1" i="0" u="none" strike="noStrike" kern="0" cap="none" spc="0" normalizeH="0" baseline="0" noProof="0" dirty="0" err="1">
                <a:ln>
                  <a:noFill/>
                </a:ln>
                <a:solidFill>
                  <a:srgbClr val="002060"/>
                </a:solidFill>
                <a:effectLst/>
                <a:uLnTx/>
                <a:uFillTx/>
                <a:latin typeface="Arial"/>
                <a:ea typeface="+mj-ea"/>
                <a:cs typeface="Arial"/>
              </a:rPr>
              <a:t>elahi</a:t>
            </a:r>
            <a:r>
              <a:rPr kumimoji="0" lang="en-US" sz="3400" b="1" i="0" u="none" strike="noStrike" kern="0" cap="none" spc="0" normalizeH="0" baseline="0" noProof="0" dirty="0">
                <a:ln>
                  <a:noFill/>
                </a:ln>
                <a:solidFill>
                  <a:srgbClr val="002060"/>
                </a:solidFill>
                <a:effectLst/>
                <a:uLnTx/>
                <a:uFillTx/>
                <a:latin typeface="Arial"/>
                <a:ea typeface="+mj-ea"/>
                <a:cs typeface="Arial"/>
              </a:rPr>
              <a:t>  </a:t>
            </a:r>
            <a:r>
              <a:rPr kumimoji="0" lang="en-US" sz="3400" b="1" i="0" u="none" strike="noStrike" kern="0" cap="none" spc="0" normalizeH="0" baseline="0" noProof="0" dirty="0" err="1">
                <a:ln>
                  <a:noFill/>
                </a:ln>
                <a:solidFill>
                  <a:srgbClr val="002060"/>
                </a:solidFill>
                <a:effectLst/>
                <a:uLnTx/>
                <a:uFillTx/>
                <a:latin typeface="Arial"/>
                <a:ea typeface="+mj-ea"/>
                <a:cs typeface="Arial"/>
              </a:rPr>
              <a:t>waboya</a:t>
            </a:r>
            <a:r>
              <a:rPr kumimoji="0" lang="en-US" sz="3400" b="1" i="0" u="none" strike="noStrike" kern="0" cap="none" spc="0" normalizeH="0" baseline="0" noProof="0" dirty="0">
                <a:ln>
                  <a:noFill/>
                </a:ln>
                <a:solidFill>
                  <a:srgbClr val="002060"/>
                </a:solidFill>
                <a:effectLst/>
                <a:uLnTx/>
                <a:uFillTx/>
                <a:latin typeface="Arial"/>
                <a:ea typeface="+mj-ea"/>
                <a:cs typeface="Arial"/>
              </a:rPr>
              <a:t> we </a:t>
            </a:r>
            <a:r>
              <a:rPr kumimoji="0" lang="en-US" sz="3400" b="1" i="0" u="none" strike="noStrike" kern="0" cap="none" spc="0" normalizeH="0" baseline="0" noProof="0" dirty="0" err="1">
                <a:ln>
                  <a:noFill/>
                </a:ln>
                <a:solidFill>
                  <a:srgbClr val="002060"/>
                </a:solidFill>
                <a:effectLst/>
                <a:uLnTx/>
                <a:uFillTx/>
                <a:latin typeface="Arial"/>
                <a:ea typeface="+mj-ea"/>
                <a:cs typeface="Arial"/>
              </a:rPr>
              <a:t>habibi</a:t>
            </a:r>
            <a:endParaRPr kumimoji="0" lang="ar-EG" sz="3400" b="1" i="0" u="none" strike="noStrike" kern="0" cap="none" spc="0" normalizeH="0" baseline="0" noProof="0" dirty="0">
              <a:ln>
                <a:noFill/>
              </a:ln>
              <a:solidFill>
                <a:srgbClr val="002060"/>
              </a:solidFill>
              <a:effectLst/>
              <a:uLnTx/>
              <a:uFillTx/>
              <a:latin typeface="Arial"/>
              <a:ea typeface="+mj-ea"/>
              <a:cs typeface="Arial"/>
            </a:endParaRPr>
          </a:p>
          <a:p>
            <a:pPr rtl="1"/>
            <a:endParaRPr kumimoji="0" lang="ar-EG" sz="900" b="1" i="0" u="none" strike="noStrike" kern="0" cap="none" spc="0" normalizeH="0" baseline="0" noProof="0" dirty="0">
              <a:ln>
                <a:noFill/>
              </a:ln>
              <a:solidFill>
                <a:srgbClr val="002060"/>
              </a:solidFill>
              <a:effectLst/>
              <a:uLnTx/>
              <a:uFillTx/>
              <a:latin typeface="Arial"/>
              <a:ea typeface="+mj-ea"/>
              <a:cs typeface="Arial"/>
            </a:endParaRPr>
          </a:p>
          <a:p>
            <a:pPr rtl="1"/>
            <a:endParaRPr lang="ar-EG" sz="900" b="1" kern="0" dirty="0">
              <a:solidFill>
                <a:srgbClr val="005024"/>
              </a:solidFill>
              <a:latin typeface="Arial"/>
              <a:cs typeface="Arial"/>
            </a:endParaRPr>
          </a:p>
          <a:p>
            <a:pPr rtl="1"/>
            <a:endParaRPr kumimoji="0" lang="ar-EG" sz="900" b="1" i="0" u="none" strike="noStrike" kern="0" cap="none" spc="0" normalizeH="0" baseline="0" noProof="0" dirty="0">
              <a:ln>
                <a:noFill/>
              </a:ln>
              <a:solidFill>
                <a:srgbClr val="005024"/>
              </a:solidFill>
              <a:effectLst/>
              <a:uLnTx/>
              <a:uFillTx/>
              <a:latin typeface="Arial"/>
              <a:ea typeface="+mj-ea"/>
              <a:cs typeface="Arial"/>
            </a:endParaRPr>
          </a:p>
          <a:p>
            <a:pPr rtl="1"/>
            <a:endParaRPr lang="ar-EG" sz="900" b="1" kern="0" dirty="0">
              <a:solidFill>
                <a:srgbClr val="005024"/>
              </a:solidFill>
              <a:latin typeface="Arial"/>
              <a:cs typeface="Arial"/>
            </a:endParaRPr>
          </a:p>
          <a:p>
            <a:pPr rtl="1"/>
            <a:br>
              <a:rPr kumimoji="0" lang="ar-EG" sz="900" b="1" i="0" u="none" strike="noStrike" kern="0" cap="none" spc="0" normalizeH="0" baseline="0" noProof="0" dirty="0">
                <a:ln>
                  <a:noFill/>
                </a:ln>
                <a:solidFill>
                  <a:srgbClr val="005024"/>
                </a:solidFill>
                <a:effectLst/>
                <a:uLnTx/>
                <a:uFillTx/>
                <a:latin typeface="Arial"/>
                <a:ea typeface="+mj-ea"/>
                <a:cs typeface="Arial"/>
              </a:rPr>
            </a:br>
            <a:r>
              <a:rPr kumimoji="0" lang="en-US" sz="3600" b="1" i="0" u="none" strike="noStrike" kern="0" cap="none" spc="0" normalizeH="0" baseline="0" noProof="0" dirty="0">
                <a:ln>
                  <a:noFill/>
                </a:ln>
                <a:solidFill>
                  <a:srgbClr val="005024"/>
                </a:solidFill>
                <a:effectLst/>
                <a:uLnTx/>
                <a:uFillTx/>
                <a:latin typeface="Arial"/>
                <a:ea typeface="+mj-ea"/>
                <a:cs typeface="Arial"/>
              </a:rPr>
              <a:t>I can call Him Father, God and Beloved dear.</a:t>
            </a:r>
            <a:endParaRPr kumimoji="0" lang="ar-EG" sz="900" b="1" i="0" u="none" strike="noStrike" kern="1200" cap="none" spc="0" normalizeH="0" baseline="0" noProof="0" dirty="0">
              <a:ln>
                <a:noFill/>
              </a:ln>
              <a:solidFill>
                <a:srgbClr val="005024"/>
              </a:solidFill>
              <a:effectLst/>
              <a:uLnTx/>
              <a:uFillTx/>
              <a:latin typeface="Calibri"/>
              <a:ea typeface="+mj-ea"/>
              <a:cs typeface="+mn-cs"/>
            </a:endParaRPr>
          </a:p>
        </p:txBody>
      </p:sp>
    </p:spTree>
    <p:extLst>
      <p:ext uri="{BB962C8B-B14F-4D97-AF65-F5344CB8AC3E}">
        <p14:creationId xmlns:p14="http://schemas.microsoft.com/office/powerpoint/2010/main" val="36009778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3" descr="264012735_957065451854111_1597628789508736134_n.jpg"/>
          <p:cNvPicPr>
            <a:picLocks noChangeAspect="1"/>
          </p:cNvPicPr>
          <p:nvPr/>
        </p:nvPicPr>
        <p:blipFill>
          <a:blip r:embed="rId3"/>
          <a:stretch>
            <a:fillRect/>
          </a:stretch>
        </p:blipFill>
        <p:spPr>
          <a:xfrm>
            <a:off x="0" y="0"/>
            <a:ext cx="9144000" cy="6857999"/>
          </a:xfrm>
          <a:prstGeom prst="rect">
            <a:avLst/>
          </a:prstGeom>
        </p:spPr>
      </p:pic>
      <p:sp>
        <p:nvSpPr>
          <p:cNvPr id="7" name="Rectangle 2">
            <a:extLst>
              <a:ext uri="{FF2B5EF4-FFF2-40B4-BE49-F238E27FC236}">
                <a16:creationId xmlns:a16="http://schemas.microsoft.com/office/drawing/2014/main" id="{7D7F80BE-2997-4C32-AD1C-44FA6287BB82}"/>
              </a:ext>
            </a:extLst>
          </p:cNvPr>
          <p:cNvSpPr txBox="1">
            <a:spLocks noChangeArrowheads="1"/>
          </p:cNvSpPr>
          <p:nvPr/>
        </p:nvSpPr>
        <p:spPr>
          <a:xfrm>
            <a:off x="0" y="304800"/>
            <a:ext cx="9144000" cy="7162800"/>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rtl="1"/>
            <a:r>
              <a:rPr kumimoji="0" lang="en-US" sz="3200" b="1" i="0" u="none" strike="noStrike" kern="0" cap="none" spc="0" normalizeH="0" baseline="0" noProof="0" dirty="0">
                <a:ln>
                  <a:noFill/>
                </a:ln>
                <a:solidFill>
                  <a:srgbClr val="000000"/>
                </a:solidFill>
                <a:effectLst/>
                <a:uLnTx/>
                <a:uFillTx/>
                <a:latin typeface="Arial"/>
                <a:ea typeface="+mj-ea"/>
                <a:cs typeface="+mn-cs"/>
              </a:rPr>
              <a:t>3</a:t>
            </a:r>
            <a:r>
              <a:rPr kumimoji="0" lang="ar-EG" sz="3200" b="1" i="0" u="none" strike="noStrike" kern="0" cap="none" spc="0" normalizeH="0" baseline="0" noProof="0" dirty="0">
                <a:ln>
                  <a:noFill/>
                </a:ln>
                <a:solidFill>
                  <a:srgbClr val="000000"/>
                </a:solidFill>
                <a:effectLst/>
                <a:uLnTx/>
                <a:uFillTx/>
                <a:latin typeface="Arial"/>
                <a:ea typeface="+mj-ea"/>
                <a:cs typeface="+mn-cs"/>
              </a:rPr>
              <a:t>-</a:t>
            </a:r>
            <a:r>
              <a:rPr kumimoji="0" lang="ar-EG" sz="2800" b="1" i="0" u="none" strike="noStrike" kern="0" cap="none" spc="0" normalizeH="0" baseline="0" noProof="0" dirty="0">
                <a:ln>
                  <a:noFill/>
                </a:ln>
                <a:solidFill>
                  <a:srgbClr val="000000"/>
                </a:solidFill>
                <a:effectLst/>
                <a:uLnTx/>
                <a:uFillTx/>
                <a:latin typeface="Arial"/>
                <a:ea typeface="+mj-ea"/>
                <a:cs typeface="+mn-cs"/>
              </a:rPr>
              <a:t> </a:t>
            </a:r>
            <a:r>
              <a:rPr kumimoji="0" lang="ar-EG" sz="4000" b="1" i="0" u="none" strike="noStrike" kern="0" cap="none" spc="0" normalizeH="0" baseline="0" noProof="0" dirty="0">
                <a:ln>
                  <a:noFill/>
                </a:ln>
                <a:solidFill>
                  <a:srgbClr val="000000"/>
                </a:solidFill>
                <a:effectLst/>
                <a:uLnTx/>
                <a:uFillTx/>
                <a:latin typeface="Arial"/>
                <a:ea typeface="+mj-ea"/>
                <a:cs typeface="Arial"/>
              </a:rPr>
              <a:t>(عَارفِين لَمَّا كان مَصيري مُوت ونار أبَدِيَّة</a:t>
            </a:r>
            <a:br>
              <a:rPr kumimoji="0" lang="ar-EG" b="1" i="0" u="none" strike="noStrike" kern="0" cap="none" spc="0" normalizeH="0" baseline="0" noProof="0" dirty="0">
                <a:ln>
                  <a:noFill/>
                </a:ln>
                <a:solidFill>
                  <a:srgbClr val="000000"/>
                </a:solidFill>
                <a:effectLst/>
                <a:uLnTx/>
                <a:uFillTx/>
                <a:latin typeface="Arial"/>
                <a:ea typeface="+mj-ea"/>
                <a:cs typeface="Arial"/>
              </a:rPr>
            </a:br>
            <a:r>
              <a:rPr kumimoji="0" lang="ar-EG" b="1" i="0" u="none" strike="noStrike" kern="0" cap="none" spc="0" normalizeH="0" baseline="0" noProof="0" dirty="0">
                <a:ln>
                  <a:noFill/>
                </a:ln>
                <a:solidFill>
                  <a:srgbClr val="000000"/>
                </a:solidFill>
                <a:effectLst/>
                <a:uLnTx/>
                <a:uFillTx/>
                <a:latin typeface="Arial"/>
                <a:ea typeface="+mj-ea"/>
                <a:cs typeface="Arial"/>
              </a:rPr>
              <a:t>نِزِل وِاِتصَلَب بدَالي وسَحَق رَاس الحَيَّة)</a:t>
            </a:r>
            <a:r>
              <a:rPr kumimoji="0" lang="ar-EG" sz="3200" b="1" i="0" u="none" strike="noStrike" kern="0" cap="none" spc="0" normalizeH="0" baseline="0" noProof="0" dirty="0">
                <a:ln>
                  <a:noFill/>
                </a:ln>
                <a:solidFill>
                  <a:srgbClr val="000000"/>
                </a:solidFill>
                <a:effectLst/>
                <a:uLnTx/>
                <a:uFillTx/>
                <a:latin typeface="Arial"/>
                <a:ea typeface="+mj-ea"/>
                <a:cs typeface="Arial"/>
              </a:rPr>
              <a:t>2</a:t>
            </a:r>
            <a:br>
              <a:rPr kumimoji="0" lang="ar-EG" b="1" i="0" u="none" strike="noStrike" kern="0" cap="none" spc="0" normalizeH="0" baseline="0" noProof="0" dirty="0">
                <a:ln>
                  <a:noFill/>
                </a:ln>
                <a:solidFill>
                  <a:srgbClr val="000000"/>
                </a:solidFill>
                <a:effectLst/>
                <a:uLnTx/>
                <a:uFillTx/>
                <a:latin typeface="Arial"/>
                <a:ea typeface="+mj-ea"/>
                <a:cs typeface="Arial"/>
              </a:rPr>
            </a:br>
            <a:r>
              <a:rPr kumimoji="0" lang="ar-EG" b="1" i="0" u="none" strike="noStrike" kern="0" cap="none" spc="0" normalizeH="0" baseline="0" noProof="0" dirty="0">
                <a:ln>
                  <a:noFill/>
                </a:ln>
                <a:solidFill>
                  <a:srgbClr val="000000"/>
                </a:solidFill>
                <a:effectLst/>
                <a:uLnTx/>
                <a:uFillTx/>
                <a:latin typeface="Arial"/>
                <a:ea typeface="+mj-ea"/>
                <a:cs typeface="Arial"/>
              </a:rPr>
              <a:t>(شَال عَنِّي عَار الخَطِيَّة ونامُوس العَمَل)</a:t>
            </a:r>
            <a:r>
              <a:rPr kumimoji="0" lang="ar-EG" sz="3200" b="1" i="0" u="none" strike="noStrike" kern="0" cap="none" spc="0" normalizeH="0" baseline="0" noProof="0" dirty="0">
                <a:ln>
                  <a:noFill/>
                </a:ln>
                <a:solidFill>
                  <a:srgbClr val="000000"/>
                </a:solidFill>
                <a:effectLst/>
                <a:uLnTx/>
                <a:uFillTx/>
                <a:latin typeface="Arial"/>
                <a:ea typeface="+mj-ea"/>
                <a:cs typeface="Arial"/>
              </a:rPr>
              <a:t>2</a:t>
            </a:r>
            <a:br>
              <a:rPr kumimoji="0" lang="ar-EG" b="1" i="0" u="none" strike="noStrike" kern="0" cap="none" spc="0" normalizeH="0" baseline="0" noProof="0" dirty="0">
                <a:ln>
                  <a:noFill/>
                </a:ln>
                <a:solidFill>
                  <a:srgbClr val="000000"/>
                </a:solidFill>
                <a:effectLst/>
                <a:uLnTx/>
                <a:uFillTx/>
                <a:latin typeface="Arial"/>
                <a:ea typeface="+mj-ea"/>
                <a:cs typeface="Arial"/>
              </a:rPr>
            </a:br>
            <a:r>
              <a:rPr kumimoji="0" lang="ar-EG" b="1" i="0" u="none" strike="noStrike" kern="0" cap="none" spc="0" normalizeH="0" baseline="0" noProof="0" dirty="0">
                <a:ln>
                  <a:noFill/>
                </a:ln>
                <a:solidFill>
                  <a:srgbClr val="000000"/>
                </a:solidFill>
                <a:effectLst/>
                <a:uLnTx/>
                <a:uFillTx/>
                <a:latin typeface="Arial"/>
                <a:ea typeface="+mj-ea"/>
                <a:cs typeface="Arial"/>
              </a:rPr>
              <a:t>وصَار لي فِيه الضَّمَان وِشَفاعَة وأمَل</a:t>
            </a:r>
          </a:p>
          <a:p>
            <a:pPr rtl="1"/>
            <a:br>
              <a:rPr kumimoji="0" lang="ar-EG" sz="700" b="1" i="0" u="none" strike="noStrike" kern="0" cap="none" spc="0" normalizeH="0" baseline="0" noProof="0" dirty="0">
                <a:ln>
                  <a:noFill/>
                </a:ln>
                <a:solidFill>
                  <a:srgbClr val="000000"/>
                </a:solidFill>
                <a:effectLst/>
                <a:uLnTx/>
                <a:uFillTx/>
                <a:latin typeface="Arial"/>
                <a:ea typeface="+mj-ea"/>
                <a:cs typeface="Arial"/>
              </a:rPr>
            </a:br>
            <a:r>
              <a:rPr kumimoji="0" lang="en-US" sz="2800" b="1" i="0" u="none" strike="noStrike" kern="0" cap="none" spc="0" normalizeH="0" baseline="0" noProof="0" dirty="0">
                <a:ln>
                  <a:noFill/>
                </a:ln>
                <a:solidFill>
                  <a:srgbClr val="FF0000"/>
                </a:solidFill>
                <a:effectLst/>
                <a:uLnTx/>
                <a:uFillTx/>
                <a:latin typeface="Arial"/>
                <a:ea typeface="+mj-ea"/>
                <a:cs typeface="Arial"/>
              </a:rPr>
              <a:t>(</a:t>
            </a:r>
            <a:r>
              <a:rPr kumimoji="0" lang="en-US" sz="2800" b="1" i="0" u="none" strike="noStrike" kern="0" cap="none" spc="0" normalizeH="0" baseline="0" noProof="0" dirty="0" err="1">
                <a:ln>
                  <a:noFill/>
                </a:ln>
                <a:solidFill>
                  <a:srgbClr val="FF0000"/>
                </a:solidFill>
                <a:effectLst/>
                <a:uLnTx/>
                <a:uFillTx/>
                <a:latin typeface="Arial"/>
                <a:ea typeface="+mj-ea"/>
                <a:cs typeface="Arial"/>
              </a:rPr>
              <a:t>aarfeen</a:t>
            </a:r>
            <a:r>
              <a:rPr kumimoji="0" lang="en-US" sz="2800" b="1" i="0" u="none" strike="noStrike" kern="0" cap="none" spc="0" normalizeH="0" baseline="0" noProof="0" dirty="0">
                <a:ln>
                  <a:noFill/>
                </a:ln>
                <a:solidFill>
                  <a:srgbClr val="FF0000"/>
                </a:solidFill>
                <a:effectLst/>
                <a:uLnTx/>
                <a:uFillTx/>
                <a:latin typeface="Arial"/>
                <a:ea typeface="+mj-ea"/>
                <a:cs typeface="Arial"/>
              </a:rPr>
              <a:t> </a:t>
            </a:r>
            <a:r>
              <a:rPr kumimoji="0" lang="en-US" sz="2800" b="1" i="0" u="none" strike="noStrike" kern="0" cap="none" spc="0" normalizeH="0" baseline="0" noProof="0" dirty="0" err="1">
                <a:ln>
                  <a:noFill/>
                </a:ln>
                <a:solidFill>
                  <a:srgbClr val="FF0000"/>
                </a:solidFill>
                <a:effectLst/>
                <a:uLnTx/>
                <a:uFillTx/>
                <a:latin typeface="Arial"/>
                <a:ea typeface="+mj-ea"/>
                <a:cs typeface="Arial"/>
              </a:rPr>
              <a:t>lamma</a:t>
            </a:r>
            <a:r>
              <a:rPr kumimoji="0" lang="en-US" sz="2800" b="1" i="0" u="none" strike="noStrike" kern="0" cap="none" spc="0" normalizeH="0" baseline="0" noProof="0" dirty="0">
                <a:ln>
                  <a:noFill/>
                </a:ln>
                <a:solidFill>
                  <a:srgbClr val="FF0000"/>
                </a:solidFill>
                <a:effectLst/>
                <a:uLnTx/>
                <a:uFillTx/>
                <a:latin typeface="Arial"/>
                <a:ea typeface="+mj-ea"/>
                <a:cs typeface="Arial"/>
              </a:rPr>
              <a:t> </a:t>
            </a:r>
            <a:r>
              <a:rPr kumimoji="0" lang="en-US" sz="2800" b="1" i="0" u="none" strike="noStrike" kern="0" cap="none" spc="0" normalizeH="0" baseline="0" noProof="0" dirty="0" err="1">
                <a:ln>
                  <a:noFill/>
                </a:ln>
                <a:solidFill>
                  <a:srgbClr val="FF0000"/>
                </a:solidFill>
                <a:effectLst/>
                <a:uLnTx/>
                <a:uFillTx/>
                <a:latin typeface="Arial"/>
                <a:ea typeface="+mj-ea"/>
                <a:cs typeface="Arial"/>
              </a:rPr>
              <a:t>kan</a:t>
            </a:r>
            <a:r>
              <a:rPr kumimoji="0" lang="en-US" sz="2800" b="1" i="0" u="none" strike="noStrike" kern="0" cap="none" spc="0" normalizeH="0" baseline="0" noProof="0" dirty="0">
                <a:ln>
                  <a:noFill/>
                </a:ln>
                <a:solidFill>
                  <a:srgbClr val="FF0000"/>
                </a:solidFill>
                <a:effectLst/>
                <a:uLnTx/>
                <a:uFillTx/>
                <a:latin typeface="Arial"/>
                <a:ea typeface="+mj-ea"/>
                <a:cs typeface="Arial"/>
              </a:rPr>
              <a:t> </a:t>
            </a:r>
            <a:r>
              <a:rPr kumimoji="0" lang="en-US" sz="2800" b="1" i="0" u="none" strike="noStrike" kern="0" cap="none" spc="0" normalizeH="0" baseline="0" noProof="0" dirty="0" err="1">
                <a:ln>
                  <a:noFill/>
                </a:ln>
                <a:solidFill>
                  <a:srgbClr val="FF0000"/>
                </a:solidFill>
                <a:effectLst/>
                <a:uLnTx/>
                <a:uFillTx/>
                <a:latin typeface="Arial"/>
                <a:ea typeface="+mj-ea"/>
                <a:cs typeface="Arial"/>
              </a:rPr>
              <a:t>maSeeri</a:t>
            </a:r>
            <a:r>
              <a:rPr kumimoji="0" lang="en-US" sz="2800" b="1" i="0" u="none" strike="noStrike" kern="0" cap="none" spc="0" normalizeH="0" baseline="0" noProof="0" dirty="0">
                <a:ln>
                  <a:noFill/>
                </a:ln>
                <a:solidFill>
                  <a:srgbClr val="FF0000"/>
                </a:solidFill>
                <a:effectLst/>
                <a:uLnTx/>
                <a:uFillTx/>
                <a:latin typeface="Arial"/>
                <a:ea typeface="+mj-ea"/>
                <a:cs typeface="Arial"/>
              </a:rPr>
              <a:t> mot we </a:t>
            </a:r>
            <a:r>
              <a:rPr kumimoji="0" lang="en-US" sz="2800" b="1" i="0" u="none" strike="noStrike" kern="0" cap="none" spc="0" normalizeH="0" baseline="0" noProof="0" dirty="0" err="1">
                <a:ln>
                  <a:noFill/>
                </a:ln>
                <a:solidFill>
                  <a:srgbClr val="FF0000"/>
                </a:solidFill>
                <a:effectLst/>
                <a:uLnTx/>
                <a:uFillTx/>
                <a:latin typeface="Arial"/>
                <a:ea typeface="+mj-ea"/>
                <a:cs typeface="Arial"/>
              </a:rPr>
              <a:t>nar</a:t>
            </a:r>
            <a:r>
              <a:rPr kumimoji="0" lang="en-US" sz="2800" b="1" i="0" u="none" strike="noStrike" kern="0" cap="none" spc="0" normalizeH="0" baseline="0" noProof="0" dirty="0">
                <a:ln>
                  <a:noFill/>
                </a:ln>
                <a:solidFill>
                  <a:srgbClr val="FF0000"/>
                </a:solidFill>
                <a:effectLst/>
                <a:uLnTx/>
                <a:uFillTx/>
                <a:latin typeface="Arial"/>
                <a:ea typeface="+mj-ea"/>
                <a:cs typeface="Arial"/>
              </a:rPr>
              <a:t> </a:t>
            </a:r>
            <a:r>
              <a:rPr kumimoji="0" lang="en-US" sz="2800" b="1" i="0" u="none" strike="noStrike" kern="0" cap="none" spc="0" normalizeH="0" baseline="0" noProof="0" dirty="0" err="1">
                <a:ln>
                  <a:noFill/>
                </a:ln>
                <a:solidFill>
                  <a:srgbClr val="FF0000"/>
                </a:solidFill>
                <a:effectLst/>
                <a:uLnTx/>
                <a:uFillTx/>
                <a:latin typeface="Arial"/>
                <a:ea typeface="+mj-ea"/>
                <a:cs typeface="Arial"/>
              </a:rPr>
              <a:t>abadia</a:t>
            </a:r>
            <a:br>
              <a:rPr kumimoji="0" lang="en-US" sz="2800" b="1" i="0" u="none" strike="noStrike" kern="0" cap="none" spc="0" normalizeH="0" baseline="0" noProof="0" dirty="0">
                <a:ln>
                  <a:noFill/>
                </a:ln>
                <a:solidFill>
                  <a:srgbClr val="FF0000"/>
                </a:solidFill>
                <a:effectLst/>
                <a:uLnTx/>
                <a:uFillTx/>
                <a:latin typeface="Arial"/>
                <a:ea typeface="+mj-ea"/>
                <a:cs typeface="Arial"/>
              </a:rPr>
            </a:br>
            <a:r>
              <a:rPr kumimoji="0" lang="en-US" sz="2800" b="1" i="0" u="none" strike="noStrike" kern="0" cap="none" spc="0" normalizeH="0" baseline="0" noProof="0" dirty="0" err="1">
                <a:ln>
                  <a:noFill/>
                </a:ln>
                <a:solidFill>
                  <a:srgbClr val="FF0000"/>
                </a:solidFill>
                <a:effectLst/>
                <a:uLnTx/>
                <a:uFillTx/>
                <a:latin typeface="Arial"/>
                <a:ea typeface="+mj-ea"/>
                <a:cs typeface="Arial"/>
              </a:rPr>
              <a:t>nezel</a:t>
            </a:r>
            <a:r>
              <a:rPr kumimoji="0" lang="en-US" sz="2800" b="1" i="0" u="none" strike="noStrike" kern="0" cap="none" spc="0" normalizeH="0" baseline="0" noProof="0" dirty="0">
                <a:ln>
                  <a:noFill/>
                </a:ln>
                <a:solidFill>
                  <a:srgbClr val="FF0000"/>
                </a:solidFill>
                <a:effectLst/>
                <a:uLnTx/>
                <a:uFillTx/>
                <a:latin typeface="Arial"/>
                <a:ea typeface="+mj-ea"/>
                <a:cs typeface="Arial"/>
              </a:rPr>
              <a:t> </a:t>
            </a:r>
            <a:r>
              <a:rPr kumimoji="0" lang="en-US" sz="2800" b="1" i="0" u="none" strike="noStrike" kern="0" cap="none" spc="0" normalizeH="0" baseline="0" noProof="0" dirty="0" err="1">
                <a:ln>
                  <a:noFill/>
                </a:ln>
                <a:solidFill>
                  <a:srgbClr val="FF0000"/>
                </a:solidFill>
                <a:effectLst/>
                <a:uLnTx/>
                <a:uFillTx/>
                <a:latin typeface="Arial"/>
                <a:ea typeface="+mj-ea"/>
                <a:cs typeface="Arial"/>
              </a:rPr>
              <a:t>wetSalab</a:t>
            </a:r>
            <a:r>
              <a:rPr kumimoji="0" lang="en-US" sz="2800" b="1" i="0" u="none" strike="noStrike" kern="0" cap="none" spc="0" normalizeH="0" baseline="0" noProof="0" dirty="0">
                <a:ln>
                  <a:noFill/>
                </a:ln>
                <a:solidFill>
                  <a:srgbClr val="FF0000"/>
                </a:solidFill>
                <a:effectLst/>
                <a:uLnTx/>
                <a:uFillTx/>
                <a:latin typeface="Arial"/>
                <a:ea typeface="+mj-ea"/>
                <a:cs typeface="Arial"/>
              </a:rPr>
              <a:t> </a:t>
            </a:r>
            <a:r>
              <a:rPr kumimoji="0" lang="en-US" sz="2800" b="1" i="0" u="none" strike="noStrike" kern="0" cap="none" spc="0" normalizeH="0" baseline="0" noProof="0" dirty="0" err="1">
                <a:ln>
                  <a:noFill/>
                </a:ln>
                <a:solidFill>
                  <a:srgbClr val="FF0000"/>
                </a:solidFill>
                <a:effectLst/>
                <a:uLnTx/>
                <a:uFillTx/>
                <a:latin typeface="Arial"/>
                <a:ea typeface="+mj-ea"/>
                <a:cs typeface="Arial"/>
              </a:rPr>
              <a:t>badali</a:t>
            </a:r>
            <a:r>
              <a:rPr kumimoji="0" lang="en-US" sz="2800" b="1" i="0" u="none" strike="noStrike" kern="0" cap="none" spc="0" normalizeH="0" baseline="0" noProof="0" dirty="0">
                <a:ln>
                  <a:noFill/>
                </a:ln>
                <a:solidFill>
                  <a:srgbClr val="FF0000"/>
                </a:solidFill>
                <a:effectLst/>
                <a:uLnTx/>
                <a:uFillTx/>
                <a:latin typeface="Arial"/>
                <a:ea typeface="+mj-ea"/>
                <a:cs typeface="Arial"/>
              </a:rPr>
              <a:t> we </a:t>
            </a:r>
            <a:r>
              <a:rPr kumimoji="0" lang="en-US" sz="2800" b="1" i="0" u="none" strike="noStrike" kern="0" cap="none" spc="0" normalizeH="0" baseline="0" noProof="0" dirty="0" err="1">
                <a:ln>
                  <a:noFill/>
                </a:ln>
                <a:solidFill>
                  <a:srgbClr val="FF0000"/>
                </a:solidFill>
                <a:effectLst/>
                <a:uLnTx/>
                <a:uFillTx/>
                <a:latin typeface="Arial"/>
                <a:ea typeface="+mj-ea"/>
                <a:cs typeface="Arial"/>
              </a:rPr>
              <a:t>sahaq</a:t>
            </a:r>
            <a:r>
              <a:rPr kumimoji="0" lang="en-US" sz="2800" b="1" i="0" u="none" strike="noStrike" kern="0" cap="none" spc="0" normalizeH="0" baseline="0" noProof="0" dirty="0">
                <a:ln>
                  <a:noFill/>
                </a:ln>
                <a:solidFill>
                  <a:srgbClr val="FF0000"/>
                </a:solidFill>
                <a:effectLst/>
                <a:uLnTx/>
                <a:uFillTx/>
                <a:latin typeface="Arial"/>
                <a:ea typeface="+mj-ea"/>
                <a:cs typeface="Arial"/>
              </a:rPr>
              <a:t> </a:t>
            </a:r>
            <a:r>
              <a:rPr kumimoji="0" lang="en-US" sz="2800" b="1" i="0" u="none" strike="noStrike" kern="0" cap="none" spc="0" normalizeH="0" baseline="0" noProof="0" dirty="0" err="1">
                <a:ln>
                  <a:noFill/>
                </a:ln>
                <a:solidFill>
                  <a:srgbClr val="FF0000"/>
                </a:solidFill>
                <a:effectLst/>
                <a:uLnTx/>
                <a:uFillTx/>
                <a:latin typeface="Arial"/>
                <a:ea typeface="+mj-ea"/>
                <a:cs typeface="Arial"/>
              </a:rPr>
              <a:t>ras</a:t>
            </a:r>
            <a:r>
              <a:rPr kumimoji="0" lang="en-US" sz="2800" b="1" i="0" u="none" strike="noStrike" kern="0" cap="none" spc="0" normalizeH="0" baseline="0" noProof="0" dirty="0">
                <a:ln>
                  <a:noFill/>
                </a:ln>
                <a:solidFill>
                  <a:srgbClr val="FF0000"/>
                </a:solidFill>
                <a:effectLst/>
                <a:uLnTx/>
                <a:uFillTx/>
                <a:latin typeface="Arial"/>
                <a:ea typeface="+mj-ea"/>
                <a:cs typeface="Arial"/>
              </a:rPr>
              <a:t> </a:t>
            </a:r>
            <a:r>
              <a:rPr kumimoji="0" lang="en-US" sz="2800" b="1" i="0" u="none" strike="noStrike" kern="0" cap="none" spc="0" normalizeH="0" baseline="0" noProof="0" dirty="0" err="1">
                <a:ln>
                  <a:noFill/>
                </a:ln>
                <a:solidFill>
                  <a:srgbClr val="FF0000"/>
                </a:solidFill>
                <a:effectLst/>
                <a:uLnTx/>
                <a:uFillTx/>
                <a:latin typeface="Arial"/>
                <a:ea typeface="+mj-ea"/>
                <a:cs typeface="Arial"/>
              </a:rPr>
              <a:t>elhayya</a:t>
            </a:r>
            <a:r>
              <a:rPr kumimoji="0" lang="en-US" sz="2800" b="1" i="0" u="none" strike="noStrike" kern="0" cap="none" spc="0" normalizeH="0" baseline="0" noProof="0" dirty="0">
                <a:ln>
                  <a:noFill/>
                </a:ln>
                <a:solidFill>
                  <a:srgbClr val="FF0000"/>
                </a:solidFill>
                <a:effectLst/>
                <a:uLnTx/>
                <a:uFillTx/>
                <a:latin typeface="Arial"/>
                <a:ea typeface="+mj-ea"/>
                <a:cs typeface="Arial"/>
              </a:rPr>
              <a:t>)2</a:t>
            </a:r>
            <a:br>
              <a:rPr kumimoji="0" lang="en-US" sz="2800" b="1" i="0" u="none" strike="noStrike" kern="0" cap="none" spc="0" normalizeH="0" baseline="0" noProof="0" dirty="0">
                <a:ln>
                  <a:noFill/>
                </a:ln>
                <a:solidFill>
                  <a:srgbClr val="FF0000"/>
                </a:solidFill>
                <a:effectLst/>
                <a:uLnTx/>
                <a:uFillTx/>
                <a:latin typeface="Arial"/>
                <a:ea typeface="+mj-ea"/>
                <a:cs typeface="Arial"/>
              </a:rPr>
            </a:br>
            <a:r>
              <a:rPr kumimoji="0" lang="en-US" sz="2800" b="1" i="0" u="none" strike="noStrike" kern="0" cap="none" spc="0" normalizeH="0" baseline="0" noProof="0" dirty="0">
                <a:ln>
                  <a:noFill/>
                </a:ln>
                <a:solidFill>
                  <a:srgbClr val="FF0000"/>
                </a:solidFill>
                <a:effectLst/>
                <a:uLnTx/>
                <a:uFillTx/>
                <a:latin typeface="Arial"/>
                <a:ea typeface="+mj-ea"/>
                <a:cs typeface="Arial"/>
              </a:rPr>
              <a:t>(</a:t>
            </a:r>
            <a:r>
              <a:rPr kumimoji="0" lang="en-US" sz="2800" b="1" i="0" u="none" strike="noStrike" kern="0" cap="none" spc="0" normalizeH="0" baseline="0" noProof="0" dirty="0" err="1">
                <a:ln>
                  <a:noFill/>
                </a:ln>
                <a:solidFill>
                  <a:srgbClr val="FF0000"/>
                </a:solidFill>
                <a:effectLst/>
                <a:uLnTx/>
                <a:uFillTx/>
                <a:latin typeface="Arial"/>
                <a:ea typeface="+mj-ea"/>
                <a:cs typeface="Arial"/>
              </a:rPr>
              <a:t>shal</a:t>
            </a:r>
            <a:r>
              <a:rPr kumimoji="0" lang="en-US" sz="2800" b="1" i="0" u="none" strike="noStrike" kern="0" cap="none" spc="0" normalizeH="0" baseline="0" noProof="0" dirty="0">
                <a:ln>
                  <a:noFill/>
                </a:ln>
                <a:solidFill>
                  <a:srgbClr val="FF0000"/>
                </a:solidFill>
                <a:effectLst/>
                <a:uLnTx/>
                <a:uFillTx/>
                <a:latin typeface="Arial"/>
                <a:ea typeface="+mj-ea"/>
                <a:cs typeface="Arial"/>
              </a:rPr>
              <a:t> </a:t>
            </a:r>
            <a:r>
              <a:rPr kumimoji="0" lang="en-US" sz="2800" b="1" i="0" u="none" strike="noStrike" kern="0" cap="none" spc="0" normalizeH="0" baseline="0" noProof="0" dirty="0" err="1">
                <a:ln>
                  <a:noFill/>
                </a:ln>
                <a:solidFill>
                  <a:srgbClr val="FF0000"/>
                </a:solidFill>
                <a:effectLst/>
                <a:uLnTx/>
                <a:uFillTx/>
                <a:latin typeface="Arial"/>
                <a:ea typeface="+mj-ea"/>
                <a:cs typeface="Arial"/>
              </a:rPr>
              <a:t>aanni</a:t>
            </a:r>
            <a:r>
              <a:rPr kumimoji="0" lang="en-US" sz="2800" b="1" i="0" u="none" strike="noStrike" kern="0" cap="none" spc="0" normalizeH="0" baseline="0" noProof="0" dirty="0">
                <a:ln>
                  <a:noFill/>
                </a:ln>
                <a:solidFill>
                  <a:srgbClr val="FF0000"/>
                </a:solidFill>
                <a:effectLst/>
                <a:uLnTx/>
                <a:uFillTx/>
                <a:latin typeface="Arial"/>
                <a:ea typeface="+mj-ea"/>
                <a:cs typeface="Arial"/>
              </a:rPr>
              <a:t> </a:t>
            </a:r>
            <a:r>
              <a:rPr kumimoji="0" lang="en-US" sz="2800" b="1" i="0" u="none" strike="noStrike" kern="0" cap="none" spc="0" normalizeH="0" baseline="0" noProof="0" dirty="0" err="1">
                <a:ln>
                  <a:noFill/>
                </a:ln>
                <a:solidFill>
                  <a:srgbClr val="FF0000"/>
                </a:solidFill>
                <a:effectLst/>
                <a:uLnTx/>
                <a:uFillTx/>
                <a:latin typeface="Arial"/>
                <a:ea typeface="+mj-ea"/>
                <a:cs typeface="Arial"/>
              </a:rPr>
              <a:t>aar</a:t>
            </a:r>
            <a:r>
              <a:rPr kumimoji="0" lang="en-US" sz="2800" b="1" i="0" u="none" strike="noStrike" kern="0" cap="none" spc="0" normalizeH="0" baseline="0" noProof="0" dirty="0">
                <a:ln>
                  <a:noFill/>
                </a:ln>
                <a:solidFill>
                  <a:srgbClr val="FF0000"/>
                </a:solidFill>
                <a:effectLst/>
                <a:uLnTx/>
                <a:uFillTx/>
                <a:latin typeface="Arial"/>
                <a:ea typeface="+mj-ea"/>
                <a:cs typeface="Arial"/>
              </a:rPr>
              <a:t> </a:t>
            </a:r>
            <a:r>
              <a:rPr kumimoji="0" lang="en-US" sz="2800" b="1" i="0" u="none" strike="noStrike" kern="0" cap="none" spc="0" normalizeH="0" baseline="0" noProof="0" dirty="0" err="1">
                <a:ln>
                  <a:noFill/>
                </a:ln>
                <a:solidFill>
                  <a:srgbClr val="FF0000"/>
                </a:solidFill>
                <a:effectLst/>
                <a:uLnTx/>
                <a:uFillTx/>
                <a:latin typeface="Arial"/>
                <a:ea typeface="+mj-ea"/>
                <a:cs typeface="Arial"/>
              </a:rPr>
              <a:t>elkhatia</a:t>
            </a:r>
            <a:r>
              <a:rPr kumimoji="0" lang="en-US" sz="2800" b="1" i="0" u="none" strike="noStrike" kern="0" cap="none" spc="0" normalizeH="0" baseline="0" noProof="0" dirty="0">
                <a:ln>
                  <a:noFill/>
                </a:ln>
                <a:solidFill>
                  <a:srgbClr val="FF0000"/>
                </a:solidFill>
                <a:effectLst/>
                <a:uLnTx/>
                <a:uFillTx/>
                <a:latin typeface="Arial"/>
                <a:ea typeface="+mj-ea"/>
                <a:cs typeface="Arial"/>
              </a:rPr>
              <a:t> we </a:t>
            </a:r>
            <a:r>
              <a:rPr kumimoji="0" lang="en-US" sz="2800" b="1" i="0" u="none" strike="noStrike" kern="0" cap="none" spc="0" normalizeH="0" baseline="0" noProof="0" dirty="0" err="1">
                <a:ln>
                  <a:noFill/>
                </a:ln>
                <a:solidFill>
                  <a:srgbClr val="FF0000"/>
                </a:solidFill>
                <a:effectLst/>
                <a:uLnTx/>
                <a:uFillTx/>
                <a:latin typeface="Arial"/>
                <a:ea typeface="+mj-ea"/>
                <a:cs typeface="Arial"/>
              </a:rPr>
              <a:t>namos</a:t>
            </a:r>
            <a:r>
              <a:rPr kumimoji="0" lang="en-US" sz="2800" b="1" i="0" u="none" strike="noStrike" kern="0" cap="none" spc="0" normalizeH="0" baseline="0" noProof="0" dirty="0">
                <a:ln>
                  <a:noFill/>
                </a:ln>
                <a:solidFill>
                  <a:srgbClr val="FF0000"/>
                </a:solidFill>
                <a:effectLst/>
                <a:uLnTx/>
                <a:uFillTx/>
                <a:latin typeface="Arial"/>
                <a:ea typeface="+mj-ea"/>
                <a:cs typeface="Arial"/>
              </a:rPr>
              <a:t> </a:t>
            </a:r>
            <a:r>
              <a:rPr kumimoji="0" lang="en-US" sz="2800" b="1" i="0" u="none" strike="noStrike" kern="0" cap="none" spc="0" normalizeH="0" baseline="0" noProof="0" dirty="0" err="1">
                <a:ln>
                  <a:noFill/>
                </a:ln>
                <a:solidFill>
                  <a:srgbClr val="FF0000"/>
                </a:solidFill>
                <a:effectLst/>
                <a:uLnTx/>
                <a:uFillTx/>
                <a:latin typeface="Arial"/>
                <a:ea typeface="+mj-ea"/>
                <a:cs typeface="Arial"/>
              </a:rPr>
              <a:t>elaamal</a:t>
            </a:r>
            <a:r>
              <a:rPr kumimoji="0" lang="en-US" sz="2800" b="1" i="0" u="none" strike="noStrike" kern="0" cap="none" spc="0" normalizeH="0" baseline="0" noProof="0" dirty="0">
                <a:ln>
                  <a:noFill/>
                </a:ln>
                <a:solidFill>
                  <a:srgbClr val="FF0000"/>
                </a:solidFill>
                <a:effectLst/>
                <a:uLnTx/>
                <a:uFillTx/>
                <a:latin typeface="Arial"/>
                <a:ea typeface="+mj-ea"/>
                <a:cs typeface="Arial"/>
              </a:rPr>
              <a:t>)2</a:t>
            </a:r>
            <a:br>
              <a:rPr kumimoji="0" lang="en-US" sz="2800" b="1" i="0" u="none" strike="noStrike" kern="0" cap="none" spc="0" normalizeH="0" baseline="0" noProof="0" dirty="0">
                <a:ln>
                  <a:noFill/>
                </a:ln>
                <a:solidFill>
                  <a:srgbClr val="FF0000"/>
                </a:solidFill>
                <a:effectLst/>
                <a:uLnTx/>
                <a:uFillTx/>
                <a:latin typeface="Arial"/>
                <a:ea typeface="+mj-ea"/>
                <a:cs typeface="Arial"/>
              </a:rPr>
            </a:br>
            <a:r>
              <a:rPr kumimoji="0" lang="en-US" sz="2800" b="1" i="0" u="none" strike="noStrike" kern="0" cap="none" spc="0" normalizeH="0" baseline="0" noProof="0" dirty="0">
                <a:ln>
                  <a:noFill/>
                </a:ln>
                <a:solidFill>
                  <a:srgbClr val="FF0000"/>
                </a:solidFill>
                <a:effectLst/>
                <a:uLnTx/>
                <a:uFillTx/>
                <a:latin typeface="Arial"/>
                <a:ea typeface="+mj-ea"/>
                <a:cs typeface="Arial"/>
              </a:rPr>
              <a:t>we Sar li </a:t>
            </a:r>
            <a:r>
              <a:rPr kumimoji="0" lang="en-US" sz="2800" b="1" i="0" u="none" strike="noStrike" kern="0" cap="none" spc="0" normalizeH="0" baseline="0" noProof="0" dirty="0" err="1">
                <a:ln>
                  <a:noFill/>
                </a:ln>
                <a:solidFill>
                  <a:srgbClr val="FF0000"/>
                </a:solidFill>
                <a:effectLst/>
                <a:uLnTx/>
                <a:uFillTx/>
                <a:latin typeface="Arial"/>
                <a:ea typeface="+mj-ea"/>
                <a:cs typeface="Arial"/>
              </a:rPr>
              <a:t>fih</a:t>
            </a:r>
            <a:r>
              <a:rPr kumimoji="0" lang="en-US" sz="2800" b="1" i="0" u="none" strike="noStrike" kern="0" cap="none" spc="0" normalizeH="0" baseline="0" noProof="0" dirty="0">
                <a:ln>
                  <a:noFill/>
                </a:ln>
                <a:solidFill>
                  <a:srgbClr val="FF0000"/>
                </a:solidFill>
                <a:effectLst/>
                <a:uLnTx/>
                <a:uFillTx/>
                <a:latin typeface="Arial"/>
                <a:ea typeface="+mj-ea"/>
                <a:cs typeface="Arial"/>
              </a:rPr>
              <a:t> </a:t>
            </a:r>
            <a:r>
              <a:rPr kumimoji="0" lang="en-US" sz="2800" b="1" i="0" u="none" strike="noStrike" kern="0" cap="none" spc="0" normalizeH="0" baseline="0" noProof="0" dirty="0" err="1">
                <a:ln>
                  <a:noFill/>
                </a:ln>
                <a:solidFill>
                  <a:srgbClr val="FF0000"/>
                </a:solidFill>
                <a:effectLst/>
                <a:uLnTx/>
                <a:uFillTx/>
                <a:latin typeface="Arial"/>
                <a:ea typeface="+mj-ea"/>
                <a:cs typeface="Arial"/>
              </a:rPr>
              <a:t>eDDaman</a:t>
            </a:r>
            <a:r>
              <a:rPr kumimoji="0" lang="en-US" sz="2800" b="1" i="0" u="none" strike="noStrike" kern="0" cap="none" spc="0" normalizeH="0" baseline="0" noProof="0" dirty="0">
                <a:ln>
                  <a:noFill/>
                </a:ln>
                <a:solidFill>
                  <a:srgbClr val="FF0000"/>
                </a:solidFill>
                <a:effectLst/>
                <a:uLnTx/>
                <a:uFillTx/>
                <a:latin typeface="Arial"/>
                <a:ea typeface="+mj-ea"/>
                <a:cs typeface="Arial"/>
              </a:rPr>
              <a:t> we </a:t>
            </a:r>
            <a:r>
              <a:rPr kumimoji="0" lang="en-US" sz="2800" b="1" i="0" u="none" strike="noStrike" kern="0" cap="none" spc="0" normalizeH="0" baseline="0" noProof="0" dirty="0" err="1">
                <a:ln>
                  <a:noFill/>
                </a:ln>
                <a:solidFill>
                  <a:srgbClr val="FF0000"/>
                </a:solidFill>
                <a:effectLst/>
                <a:uLnTx/>
                <a:uFillTx/>
                <a:latin typeface="Arial"/>
                <a:ea typeface="+mj-ea"/>
                <a:cs typeface="Arial"/>
              </a:rPr>
              <a:t>shafaa</a:t>
            </a:r>
            <a:r>
              <a:rPr kumimoji="0" lang="en-US" sz="2800" b="1" i="0" u="none" strike="noStrike" kern="0" cap="none" spc="0" normalizeH="0" baseline="0" noProof="0" dirty="0">
                <a:ln>
                  <a:noFill/>
                </a:ln>
                <a:solidFill>
                  <a:srgbClr val="FF0000"/>
                </a:solidFill>
                <a:effectLst/>
                <a:uLnTx/>
                <a:uFillTx/>
                <a:latin typeface="Arial"/>
                <a:ea typeface="+mj-ea"/>
                <a:cs typeface="Arial"/>
              </a:rPr>
              <a:t> we </a:t>
            </a:r>
            <a:r>
              <a:rPr kumimoji="0" lang="en-US" sz="2800" b="1" i="0" u="none" strike="noStrike" kern="0" cap="none" spc="0" normalizeH="0" baseline="0" noProof="0" dirty="0" err="1">
                <a:ln>
                  <a:noFill/>
                </a:ln>
                <a:solidFill>
                  <a:srgbClr val="FF0000"/>
                </a:solidFill>
                <a:effectLst/>
                <a:uLnTx/>
                <a:uFillTx/>
                <a:latin typeface="Arial"/>
                <a:ea typeface="+mj-ea"/>
                <a:cs typeface="Arial"/>
              </a:rPr>
              <a:t>amal</a:t>
            </a:r>
            <a:br>
              <a:rPr kumimoji="0" lang="en-US" sz="900" b="1" i="0" u="none" strike="noStrike" kern="0" cap="none" spc="0" normalizeH="0" baseline="0" noProof="0" dirty="0">
                <a:ln>
                  <a:noFill/>
                </a:ln>
                <a:solidFill>
                  <a:srgbClr val="000000"/>
                </a:solidFill>
                <a:effectLst/>
                <a:uLnTx/>
                <a:uFillTx/>
                <a:latin typeface="Arial"/>
                <a:ea typeface="+mj-ea"/>
                <a:cs typeface="Arial"/>
              </a:rPr>
            </a:br>
            <a:br>
              <a:rPr kumimoji="0" lang="en-US" sz="800" b="1" i="0" u="none" strike="noStrike" kern="0" cap="none" spc="0" normalizeH="0" baseline="0" noProof="0" dirty="0">
                <a:ln>
                  <a:noFill/>
                </a:ln>
                <a:solidFill>
                  <a:srgbClr val="000000"/>
                </a:solidFill>
                <a:effectLst/>
                <a:uLnTx/>
                <a:uFillTx/>
                <a:latin typeface="Arial"/>
                <a:ea typeface="+mj-ea"/>
                <a:cs typeface="Arial"/>
              </a:rPr>
            </a:br>
            <a:r>
              <a:rPr kumimoji="0" lang="en-US" sz="2800" b="1" i="0" u="none" strike="noStrike" kern="0" cap="none" spc="0" normalizeH="0" baseline="0" noProof="0" dirty="0">
                <a:ln>
                  <a:noFill/>
                </a:ln>
                <a:solidFill>
                  <a:srgbClr val="000000"/>
                </a:solidFill>
                <a:effectLst/>
                <a:uLnTx/>
                <a:uFillTx/>
                <a:latin typeface="Arial"/>
                <a:ea typeface="+mj-ea"/>
                <a:cs typeface="Arial"/>
              </a:rPr>
              <a:t>My fate was eternal death in fire but He came and was crucified for me to lift up the judgment of the law and He became my hope and security.</a:t>
            </a:r>
            <a:endParaRPr kumimoji="0" lang="ar-EG" sz="600" b="1" i="0" u="none" strike="noStrike" kern="1200" cap="none" spc="0" normalizeH="0" baseline="0" noProof="0" dirty="0">
              <a:ln>
                <a:noFill/>
              </a:ln>
              <a:effectLst/>
              <a:uLnTx/>
              <a:uFillTx/>
              <a:latin typeface="Calibri"/>
              <a:ea typeface="+mj-ea"/>
              <a:cs typeface="+mn-cs"/>
            </a:endParaRPr>
          </a:p>
        </p:txBody>
      </p:sp>
    </p:spTree>
    <p:extLst>
      <p:ext uri="{BB962C8B-B14F-4D97-AF65-F5344CB8AC3E}">
        <p14:creationId xmlns:p14="http://schemas.microsoft.com/office/powerpoint/2010/main" val="30050293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3" descr="264012735_957065451854111_1597628789508736134_n.jpg"/>
          <p:cNvPicPr>
            <a:picLocks noChangeAspect="1"/>
          </p:cNvPicPr>
          <p:nvPr/>
        </p:nvPicPr>
        <p:blipFill>
          <a:blip r:embed="rId3"/>
          <a:stretch>
            <a:fillRect/>
          </a:stretch>
        </p:blipFill>
        <p:spPr>
          <a:xfrm>
            <a:off x="0" y="0"/>
            <a:ext cx="9144000" cy="6857999"/>
          </a:xfrm>
          <a:prstGeom prst="rect">
            <a:avLst/>
          </a:prstGeom>
        </p:spPr>
      </p:pic>
      <p:sp>
        <p:nvSpPr>
          <p:cNvPr id="7" name="Rectangle 2">
            <a:extLst>
              <a:ext uri="{FF2B5EF4-FFF2-40B4-BE49-F238E27FC236}">
                <a16:creationId xmlns:a16="http://schemas.microsoft.com/office/drawing/2014/main" id="{7D7F80BE-2997-4C32-AD1C-44FA6287BB82}"/>
              </a:ext>
            </a:extLst>
          </p:cNvPr>
          <p:cNvSpPr txBox="1">
            <a:spLocks noChangeArrowheads="1"/>
          </p:cNvSpPr>
          <p:nvPr/>
        </p:nvSpPr>
        <p:spPr>
          <a:xfrm>
            <a:off x="0" y="228600"/>
            <a:ext cx="9144000" cy="7162800"/>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rtl="1"/>
            <a:r>
              <a:rPr kumimoji="0" lang="ar-EG" sz="3600" b="1" i="0" u="none" strike="noStrike" kern="0" cap="none" spc="0" normalizeH="0" baseline="0" noProof="0" dirty="0">
                <a:ln>
                  <a:noFill/>
                </a:ln>
                <a:solidFill>
                  <a:srgbClr val="005024"/>
                </a:solidFill>
                <a:effectLst/>
                <a:uLnTx/>
                <a:uFillTx/>
                <a:latin typeface="Arial"/>
                <a:ea typeface="+mj-ea"/>
                <a:cs typeface="Arial"/>
              </a:rPr>
              <a:t>القرار:</a:t>
            </a:r>
            <a:br>
              <a:rPr kumimoji="0" lang="ar-EG" sz="3600" b="1" i="0" u="none" strike="noStrike" kern="0" cap="none" spc="0" normalizeH="0" baseline="0" noProof="0" dirty="0">
                <a:ln>
                  <a:noFill/>
                </a:ln>
                <a:solidFill>
                  <a:srgbClr val="005024"/>
                </a:solidFill>
                <a:effectLst/>
                <a:uLnTx/>
                <a:uFillTx/>
                <a:latin typeface="Arial"/>
                <a:ea typeface="+mj-ea"/>
                <a:cs typeface="Arial"/>
              </a:rPr>
            </a:br>
            <a:r>
              <a:rPr kumimoji="0" lang="ar-EG" sz="4800" b="1" i="0" u="none" strike="noStrike" kern="0" cap="none" spc="0" normalizeH="0" baseline="0" noProof="0" dirty="0">
                <a:ln>
                  <a:noFill/>
                </a:ln>
                <a:solidFill>
                  <a:srgbClr val="005024"/>
                </a:solidFill>
                <a:effectLst/>
                <a:uLnTx/>
                <a:uFillTx/>
                <a:latin typeface="Arial"/>
                <a:ea typeface="+mj-ea"/>
                <a:cs typeface="Arial"/>
              </a:rPr>
              <a:t>أقدَر أقول له يا أبُويَا  أقدَر أقول له حَبيبي</a:t>
            </a:r>
            <a:br>
              <a:rPr kumimoji="0" lang="ar-EG" sz="4800" b="1" i="0" u="none" strike="noStrike" kern="0" cap="none" spc="0" normalizeH="0" baseline="0" noProof="0" dirty="0">
                <a:ln>
                  <a:noFill/>
                </a:ln>
                <a:solidFill>
                  <a:srgbClr val="005024"/>
                </a:solidFill>
                <a:effectLst/>
                <a:uLnTx/>
                <a:uFillTx/>
                <a:latin typeface="Arial"/>
                <a:ea typeface="+mj-ea"/>
                <a:cs typeface="Arial"/>
              </a:rPr>
            </a:br>
            <a:r>
              <a:rPr kumimoji="0" lang="ar-EG" sz="4800" b="1" i="0" u="none" strike="noStrike" kern="0" cap="none" spc="0" normalizeH="0" baseline="0" noProof="0" dirty="0">
                <a:ln>
                  <a:noFill/>
                </a:ln>
                <a:solidFill>
                  <a:srgbClr val="005024"/>
                </a:solidFill>
                <a:effectLst/>
                <a:uLnTx/>
                <a:uFillTx/>
                <a:latin typeface="Arial"/>
                <a:ea typeface="+mj-ea"/>
                <a:cs typeface="Arial"/>
              </a:rPr>
              <a:t>أقدَر أقول له إلـهــي   وَأبُويَـــا وحَبيبــــي</a:t>
            </a:r>
          </a:p>
          <a:p>
            <a:pPr rtl="1"/>
            <a:endParaRPr kumimoji="0" lang="ar-EG" sz="4800" b="1" i="0" u="none" strike="noStrike" kern="0" cap="none" spc="0" normalizeH="0" baseline="0" noProof="0" dirty="0">
              <a:ln>
                <a:noFill/>
              </a:ln>
              <a:solidFill>
                <a:srgbClr val="005024"/>
              </a:solidFill>
              <a:effectLst/>
              <a:uLnTx/>
              <a:uFillTx/>
              <a:latin typeface="Arial"/>
              <a:ea typeface="+mj-ea"/>
              <a:cs typeface="Arial"/>
            </a:endParaRPr>
          </a:p>
          <a:p>
            <a:pPr rtl="1"/>
            <a:r>
              <a:rPr kumimoji="0" lang="en-US" sz="3400" b="1" i="0" u="none" strike="noStrike" kern="0" cap="none" spc="0" normalizeH="0" baseline="0" noProof="0" dirty="0" err="1">
                <a:ln>
                  <a:noFill/>
                </a:ln>
                <a:solidFill>
                  <a:srgbClr val="002060"/>
                </a:solidFill>
                <a:effectLst/>
                <a:uLnTx/>
                <a:uFillTx/>
                <a:latin typeface="Arial"/>
                <a:ea typeface="+mj-ea"/>
                <a:cs typeface="Arial"/>
              </a:rPr>
              <a:t>aqdar</a:t>
            </a:r>
            <a:r>
              <a:rPr kumimoji="0" lang="en-US" sz="3400" b="1" i="0" u="none" strike="noStrike" kern="0" cap="none" spc="0" normalizeH="0" baseline="0" noProof="0" dirty="0">
                <a:ln>
                  <a:noFill/>
                </a:ln>
                <a:solidFill>
                  <a:srgbClr val="002060"/>
                </a:solidFill>
                <a:effectLst/>
                <a:uLnTx/>
                <a:uFillTx/>
                <a:latin typeface="Arial"/>
                <a:ea typeface="+mj-ea"/>
                <a:cs typeface="Arial"/>
              </a:rPr>
              <a:t> a </a:t>
            </a:r>
            <a:r>
              <a:rPr kumimoji="0" lang="en-US" sz="3400" b="1" i="0" u="none" strike="noStrike" kern="0" cap="none" spc="0" normalizeH="0" baseline="0" noProof="0" dirty="0" err="1">
                <a:ln>
                  <a:noFill/>
                </a:ln>
                <a:solidFill>
                  <a:srgbClr val="002060"/>
                </a:solidFill>
                <a:effectLst/>
                <a:uLnTx/>
                <a:uFillTx/>
                <a:latin typeface="Arial"/>
                <a:ea typeface="+mj-ea"/>
                <a:cs typeface="Arial"/>
              </a:rPr>
              <a:t>ol</a:t>
            </a:r>
            <a:r>
              <a:rPr kumimoji="0" lang="en-US" sz="3400" b="1" i="0" u="none" strike="noStrike" kern="0" cap="none" spc="0" normalizeH="0" baseline="0" noProof="0" dirty="0">
                <a:ln>
                  <a:noFill/>
                </a:ln>
                <a:solidFill>
                  <a:srgbClr val="002060"/>
                </a:solidFill>
                <a:effectLst/>
                <a:uLnTx/>
                <a:uFillTx/>
                <a:latin typeface="Arial"/>
                <a:ea typeface="+mj-ea"/>
                <a:cs typeface="Arial"/>
              </a:rPr>
              <a:t> lo </a:t>
            </a:r>
            <a:r>
              <a:rPr kumimoji="0" lang="en-US" sz="3400" b="1" i="0" u="none" strike="noStrike" kern="0" cap="none" spc="0" normalizeH="0" baseline="0" noProof="0" dirty="0" err="1">
                <a:ln>
                  <a:noFill/>
                </a:ln>
                <a:solidFill>
                  <a:srgbClr val="002060"/>
                </a:solidFill>
                <a:effectLst/>
                <a:uLnTx/>
                <a:uFillTx/>
                <a:latin typeface="Arial"/>
                <a:ea typeface="+mj-ea"/>
                <a:cs typeface="Arial"/>
              </a:rPr>
              <a:t>yaboya</a:t>
            </a:r>
            <a:r>
              <a:rPr kumimoji="0" lang="en-US" sz="3400" b="1" i="0" u="none" strike="noStrike" kern="0" cap="none" spc="0" normalizeH="0" baseline="0" noProof="0" dirty="0">
                <a:ln>
                  <a:noFill/>
                </a:ln>
                <a:solidFill>
                  <a:srgbClr val="002060"/>
                </a:solidFill>
                <a:effectLst/>
                <a:uLnTx/>
                <a:uFillTx/>
                <a:latin typeface="Arial"/>
                <a:ea typeface="+mj-ea"/>
                <a:cs typeface="Arial"/>
              </a:rPr>
              <a:t>  </a:t>
            </a:r>
            <a:r>
              <a:rPr kumimoji="0" lang="en-US" sz="3400" b="1" i="0" u="none" strike="noStrike" kern="0" cap="none" spc="0" normalizeH="0" baseline="0" noProof="0" dirty="0" err="1">
                <a:ln>
                  <a:noFill/>
                </a:ln>
                <a:solidFill>
                  <a:srgbClr val="002060"/>
                </a:solidFill>
                <a:effectLst/>
                <a:uLnTx/>
                <a:uFillTx/>
                <a:latin typeface="Arial"/>
                <a:ea typeface="+mj-ea"/>
                <a:cs typeface="Arial"/>
              </a:rPr>
              <a:t>aqdar</a:t>
            </a:r>
            <a:r>
              <a:rPr kumimoji="0" lang="en-US" sz="3400" b="1" i="0" u="none" strike="noStrike" kern="0" cap="none" spc="0" normalizeH="0" baseline="0" noProof="0" dirty="0">
                <a:ln>
                  <a:noFill/>
                </a:ln>
                <a:solidFill>
                  <a:srgbClr val="002060"/>
                </a:solidFill>
                <a:effectLst/>
                <a:uLnTx/>
                <a:uFillTx/>
                <a:latin typeface="Arial"/>
                <a:ea typeface="+mj-ea"/>
                <a:cs typeface="Arial"/>
              </a:rPr>
              <a:t> a </a:t>
            </a:r>
            <a:r>
              <a:rPr kumimoji="0" lang="en-US" sz="3400" b="1" i="0" u="none" strike="noStrike" kern="0" cap="none" spc="0" normalizeH="0" baseline="0" noProof="0" dirty="0" err="1">
                <a:ln>
                  <a:noFill/>
                </a:ln>
                <a:solidFill>
                  <a:srgbClr val="002060"/>
                </a:solidFill>
                <a:effectLst/>
                <a:uLnTx/>
                <a:uFillTx/>
                <a:latin typeface="Arial"/>
                <a:ea typeface="+mj-ea"/>
                <a:cs typeface="Arial"/>
              </a:rPr>
              <a:t>ol</a:t>
            </a:r>
            <a:r>
              <a:rPr kumimoji="0" lang="en-US" sz="3400" b="1" i="0" u="none" strike="noStrike" kern="0" cap="none" spc="0" normalizeH="0" baseline="0" noProof="0" dirty="0">
                <a:ln>
                  <a:noFill/>
                </a:ln>
                <a:solidFill>
                  <a:srgbClr val="002060"/>
                </a:solidFill>
                <a:effectLst/>
                <a:uLnTx/>
                <a:uFillTx/>
                <a:latin typeface="Arial"/>
                <a:ea typeface="+mj-ea"/>
                <a:cs typeface="Arial"/>
              </a:rPr>
              <a:t> lo </a:t>
            </a:r>
            <a:r>
              <a:rPr kumimoji="0" lang="en-US" sz="3400" b="1" i="0" u="none" strike="noStrike" kern="0" cap="none" spc="0" normalizeH="0" baseline="0" noProof="0" dirty="0" err="1">
                <a:ln>
                  <a:noFill/>
                </a:ln>
                <a:solidFill>
                  <a:srgbClr val="002060"/>
                </a:solidFill>
                <a:effectLst/>
                <a:uLnTx/>
                <a:uFillTx/>
                <a:latin typeface="Arial"/>
                <a:ea typeface="+mj-ea"/>
                <a:cs typeface="Arial"/>
              </a:rPr>
              <a:t>habibi</a:t>
            </a:r>
            <a:br>
              <a:rPr kumimoji="0" lang="en-US" sz="3400" b="1" i="0" u="none" strike="noStrike" kern="0" cap="none" spc="0" normalizeH="0" baseline="0" noProof="0" dirty="0">
                <a:ln>
                  <a:noFill/>
                </a:ln>
                <a:solidFill>
                  <a:srgbClr val="002060"/>
                </a:solidFill>
                <a:effectLst/>
                <a:uLnTx/>
                <a:uFillTx/>
                <a:latin typeface="Arial"/>
                <a:ea typeface="+mj-ea"/>
                <a:cs typeface="Arial"/>
              </a:rPr>
            </a:br>
            <a:r>
              <a:rPr kumimoji="0" lang="en-US" sz="3400" b="1" i="0" u="none" strike="noStrike" kern="0" cap="none" spc="0" normalizeH="0" baseline="0" noProof="0" dirty="0" err="1">
                <a:ln>
                  <a:noFill/>
                </a:ln>
                <a:solidFill>
                  <a:srgbClr val="002060"/>
                </a:solidFill>
                <a:effectLst/>
                <a:uLnTx/>
                <a:uFillTx/>
                <a:latin typeface="Arial"/>
                <a:ea typeface="+mj-ea"/>
                <a:cs typeface="Arial"/>
              </a:rPr>
              <a:t>aqdar</a:t>
            </a:r>
            <a:r>
              <a:rPr kumimoji="0" lang="en-US" sz="3400" b="1" i="0" u="none" strike="noStrike" kern="0" cap="none" spc="0" normalizeH="0" baseline="0" noProof="0" dirty="0">
                <a:ln>
                  <a:noFill/>
                </a:ln>
                <a:solidFill>
                  <a:srgbClr val="002060"/>
                </a:solidFill>
                <a:effectLst/>
                <a:uLnTx/>
                <a:uFillTx/>
                <a:latin typeface="Arial"/>
                <a:ea typeface="+mj-ea"/>
                <a:cs typeface="Arial"/>
              </a:rPr>
              <a:t> a </a:t>
            </a:r>
            <a:r>
              <a:rPr kumimoji="0" lang="en-US" sz="3400" b="1" i="0" u="none" strike="noStrike" kern="0" cap="none" spc="0" normalizeH="0" baseline="0" noProof="0" dirty="0" err="1">
                <a:ln>
                  <a:noFill/>
                </a:ln>
                <a:solidFill>
                  <a:srgbClr val="002060"/>
                </a:solidFill>
                <a:effectLst/>
                <a:uLnTx/>
                <a:uFillTx/>
                <a:latin typeface="Arial"/>
                <a:ea typeface="+mj-ea"/>
                <a:cs typeface="Arial"/>
              </a:rPr>
              <a:t>ol</a:t>
            </a:r>
            <a:r>
              <a:rPr kumimoji="0" lang="en-US" sz="3400" b="1" i="0" u="none" strike="noStrike" kern="0" cap="none" spc="0" normalizeH="0" baseline="0" noProof="0" dirty="0">
                <a:ln>
                  <a:noFill/>
                </a:ln>
                <a:solidFill>
                  <a:srgbClr val="002060"/>
                </a:solidFill>
                <a:effectLst/>
                <a:uLnTx/>
                <a:uFillTx/>
                <a:latin typeface="Arial"/>
                <a:ea typeface="+mj-ea"/>
                <a:cs typeface="Arial"/>
              </a:rPr>
              <a:t> lo </a:t>
            </a:r>
            <a:r>
              <a:rPr kumimoji="0" lang="en-US" sz="3400" b="1" i="0" u="none" strike="noStrike" kern="0" cap="none" spc="0" normalizeH="0" baseline="0" noProof="0" dirty="0" err="1">
                <a:ln>
                  <a:noFill/>
                </a:ln>
                <a:solidFill>
                  <a:srgbClr val="002060"/>
                </a:solidFill>
                <a:effectLst/>
                <a:uLnTx/>
                <a:uFillTx/>
                <a:latin typeface="Arial"/>
                <a:ea typeface="+mj-ea"/>
                <a:cs typeface="Arial"/>
              </a:rPr>
              <a:t>elahi</a:t>
            </a:r>
            <a:r>
              <a:rPr kumimoji="0" lang="en-US" sz="3400" b="1" i="0" u="none" strike="noStrike" kern="0" cap="none" spc="0" normalizeH="0" baseline="0" noProof="0" dirty="0">
                <a:ln>
                  <a:noFill/>
                </a:ln>
                <a:solidFill>
                  <a:srgbClr val="002060"/>
                </a:solidFill>
                <a:effectLst/>
                <a:uLnTx/>
                <a:uFillTx/>
                <a:latin typeface="Arial"/>
                <a:ea typeface="+mj-ea"/>
                <a:cs typeface="Arial"/>
              </a:rPr>
              <a:t>  </a:t>
            </a:r>
            <a:r>
              <a:rPr kumimoji="0" lang="en-US" sz="3400" b="1" i="0" u="none" strike="noStrike" kern="0" cap="none" spc="0" normalizeH="0" baseline="0" noProof="0" dirty="0" err="1">
                <a:ln>
                  <a:noFill/>
                </a:ln>
                <a:solidFill>
                  <a:srgbClr val="002060"/>
                </a:solidFill>
                <a:effectLst/>
                <a:uLnTx/>
                <a:uFillTx/>
                <a:latin typeface="Arial"/>
                <a:ea typeface="+mj-ea"/>
                <a:cs typeface="Arial"/>
              </a:rPr>
              <a:t>waboya</a:t>
            </a:r>
            <a:r>
              <a:rPr kumimoji="0" lang="en-US" sz="3400" b="1" i="0" u="none" strike="noStrike" kern="0" cap="none" spc="0" normalizeH="0" baseline="0" noProof="0" dirty="0">
                <a:ln>
                  <a:noFill/>
                </a:ln>
                <a:solidFill>
                  <a:srgbClr val="002060"/>
                </a:solidFill>
                <a:effectLst/>
                <a:uLnTx/>
                <a:uFillTx/>
                <a:latin typeface="Arial"/>
                <a:ea typeface="+mj-ea"/>
                <a:cs typeface="Arial"/>
              </a:rPr>
              <a:t> we </a:t>
            </a:r>
            <a:r>
              <a:rPr kumimoji="0" lang="en-US" sz="3400" b="1" i="0" u="none" strike="noStrike" kern="0" cap="none" spc="0" normalizeH="0" baseline="0" noProof="0" dirty="0" err="1">
                <a:ln>
                  <a:noFill/>
                </a:ln>
                <a:solidFill>
                  <a:srgbClr val="002060"/>
                </a:solidFill>
                <a:effectLst/>
                <a:uLnTx/>
                <a:uFillTx/>
                <a:latin typeface="Arial"/>
                <a:ea typeface="+mj-ea"/>
                <a:cs typeface="Arial"/>
              </a:rPr>
              <a:t>habibi</a:t>
            </a:r>
            <a:endParaRPr kumimoji="0" lang="ar-EG" sz="3400" b="1" i="0" u="none" strike="noStrike" kern="0" cap="none" spc="0" normalizeH="0" baseline="0" noProof="0" dirty="0">
              <a:ln>
                <a:noFill/>
              </a:ln>
              <a:solidFill>
                <a:srgbClr val="002060"/>
              </a:solidFill>
              <a:effectLst/>
              <a:uLnTx/>
              <a:uFillTx/>
              <a:latin typeface="Arial"/>
              <a:ea typeface="+mj-ea"/>
              <a:cs typeface="Arial"/>
            </a:endParaRPr>
          </a:p>
          <a:p>
            <a:pPr rtl="1"/>
            <a:endParaRPr kumimoji="0" lang="ar-EG" sz="900" b="1" i="0" u="none" strike="noStrike" kern="0" cap="none" spc="0" normalizeH="0" baseline="0" noProof="0" dirty="0">
              <a:ln>
                <a:noFill/>
              </a:ln>
              <a:solidFill>
                <a:srgbClr val="002060"/>
              </a:solidFill>
              <a:effectLst/>
              <a:uLnTx/>
              <a:uFillTx/>
              <a:latin typeface="Arial"/>
              <a:ea typeface="+mj-ea"/>
              <a:cs typeface="Arial"/>
            </a:endParaRPr>
          </a:p>
          <a:p>
            <a:pPr rtl="1"/>
            <a:endParaRPr lang="ar-EG" sz="900" b="1" kern="0" dirty="0">
              <a:solidFill>
                <a:srgbClr val="005024"/>
              </a:solidFill>
              <a:latin typeface="Arial"/>
              <a:cs typeface="Arial"/>
            </a:endParaRPr>
          </a:p>
          <a:p>
            <a:pPr rtl="1"/>
            <a:endParaRPr kumimoji="0" lang="ar-EG" sz="900" b="1" i="0" u="none" strike="noStrike" kern="0" cap="none" spc="0" normalizeH="0" baseline="0" noProof="0" dirty="0">
              <a:ln>
                <a:noFill/>
              </a:ln>
              <a:solidFill>
                <a:srgbClr val="005024"/>
              </a:solidFill>
              <a:effectLst/>
              <a:uLnTx/>
              <a:uFillTx/>
              <a:latin typeface="Arial"/>
              <a:ea typeface="+mj-ea"/>
              <a:cs typeface="Arial"/>
            </a:endParaRPr>
          </a:p>
          <a:p>
            <a:pPr rtl="1"/>
            <a:endParaRPr lang="ar-EG" sz="900" b="1" kern="0" dirty="0">
              <a:solidFill>
                <a:srgbClr val="005024"/>
              </a:solidFill>
              <a:latin typeface="Arial"/>
              <a:cs typeface="Arial"/>
            </a:endParaRPr>
          </a:p>
          <a:p>
            <a:pPr rtl="1"/>
            <a:br>
              <a:rPr kumimoji="0" lang="ar-EG" sz="900" b="1" i="0" u="none" strike="noStrike" kern="0" cap="none" spc="0" normalizeH="0" baseline="0" noProof="0" dirty="0">
                <a:ln>
                  <a:noFill/>
                </a:ln>
                <a:solidFill>
                  <a:srgbClr val="005024"/>
                </a:solidFill>
                <a:effectLst/>
                <a:uLnTx/>
                <a:uFillTx/>
                <a:latin typeface="Arial"/>
                <a:ea typeface="+mj-ea"/>
                <a:cs typeface="Arial"/>
              </a:rPr>
            </a:br>
            <a:r>
              <a:rPr kumimoji="0" lang="en-US" sz="3600" b="1" i="0" u="none" strike="noStrike" kern="0" cap="none" spc="0" normalizeH="0" baseline="0" noProof="0" dirty="0">
                <a:ln>
                  <a:noFill/>
                </a:ln>
                <a:solidFill>
                  <a:srgbClr val="005024"/>
                </a:solidFill>
                <a:effectLst/>
                <a:uLnTx/>
                <a:uFillTx/>
                <a:latin typeface="Arial"/>
                <a:ea typeface="+mj-ea"/>
                <a:cs typeface="Arial"/>
              </a:rPr>
              <a:t>I can call Him Father, God and Beloved dear.</a:t>
            </a:r>
            <a:endParaRPr kumimoji="0" lang="ar-EG" sz="900" b="1" i="0" u="none" strike="noStrike" kern="1200" cap="none" spc="0" normalizeH="0" baseline="0" noProof="0" dirty="0">
              <a:ln>
                <a:noFill/>
              </a:ln>
              <a:solidFill>
                <a:srgbClr val="005024"/>
              </a:solidFill>
              <a:effectLst/>
              <a:uLnTx/>
              <a:uFillTx/>
              <a:latin typeface="Calibri"/>
              <a:ea typeface="+mj-ea"/>
              <a:cs typeface="+mn-cs"/>
            </a:endParaRPr>
          </a:p>
        </p:txBody>
      </p:sp>
    </p:spTree>
    <p:extLst>
      <p:ext uri="{BB962C8B-B14F-4D97-AF65-F5344CB8AC3E}">
        <p14:creationId xmlns:p14="http://schemas.microsoft.com/office/powerpoint/2010/main" val="41653033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power point praise 33.jpg"/>
          <p:cNvPicPr>
            <a:picLocks noChangeAspect="1"/>
          </p:cNvPicPr>
          <p:nvPr/>
        </p:nvPicPr>
        <p:blipFill>
          <a:blip r:embed="rId2" cstate="print"/>
          <a:stretch>
            <a:fillRect/>
          </a:stretch>
        </p:blipFill>
        <p:spPr>
          <a:xfrm>
            <a:off x="0" y="0"/>
            <a:ext cx="9144000" cy="6858000"/>
          </a:xfrm>
          <a:prstGeom prst="rect">
            <a:avLst/>
          </a:prstGeom>
        </p:spPr>
      </p:pic>
      <p:sp>
        <p:nvSpPr>
          <p:cNvPr id="3" name="Rectangle 2"/>
          <p:cNvSpPr/>
          <p:nvPr/>
        </p:nvSpPr>
        <p:spPr>
          <a:xfrm>
            <a:off x="304800" y="381001"/>
            <a:ext cx="8610600" cy="1323439"/>
          </a:xfrm>
          <a:prstGeom prst="rect">
            <a:avLst/>
          </a:prstGeom>
        </p:spPr>
        <p:txBody>
          <a:bodyPr wrap="square">
            <a:spAutoFit/>
          </a:bodyPr>
          <a:lstStyle/>
          <a:p>
            <a:pPr algn="ctr" rtl="1"/>
            <a:endParaRPr lang="en-US" sz="8000" b="1" dirty="0"/>
          </a:p>
        </p:txBody>
      </p:sp>
      <p:pic>
        <p:nvPicPr>
          <p:cNvPr id="5" name="Picture 4" descr="power point praise LOGO .png"/>
          <p:cNvPicPr>
            <a:picLocks noChangeAspect="1"/>
          </p:cNvPicPr>
          <p:nvPr/>
        </p:nvPicPr>
        <p:blipFill>
          <a:blip r:embed="rId3" cstate="print"/>
          <a:stretch>
            <a:fillRect/>
          </a:stretch>
        </p:blipFill>
        <p:spPr>
          <a:xfrm>
            <a:off x="762000" y="2590800"/>
            <a:ext cx="7989418" cy="2971800"/>
          </a:xfrm>
          <a:prstGeom prst="rect">
            <a:avLst/>
          </a:prstGeom>
        </p:spPr>
      </p:pic>
    </p:spTree>
    <p:extLst>
      <p:ext uri="{BB962C8B-B14F-4D97-AF65-F5344CB8AC3E}">
        <p14:creationId xmlns:p14="http://schemas.microsoft.com/office/powerpoint/2010/main" val="46806798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5015</TotalTime>
  <Words>500</Words>
  <Application>Microsoft Office PowerPoint</Application>
  <PresentationFormat>عرض على الشاشة (4:3)</PresentationFormat>
  <Paragraphs>42</Paragraphs>
  <Slides>8</Slides>
  <Notes>6</Notes>
  <HiddenSlides>0</HiddenSlides>
  <MMClips>0</MMClips>
  <ScaleCrop>false</ScaleCrop>
  <HeadingPairs>
    <vt:vector size="6" baseType="variant">
      <vt:variant>
        <vt:lpstr>الخطوط المستخدمة</vt:lpstr>
      </vt:variant>
      <vt:variant>
        <vt:i4>2</vt:i4>
      </vt:variant>
      <vt:variant>
        <vt:lpstr>نسق</vt:lpstr>
      </vt:variant>
      <vt:variant>
        <vt:i4>1</vt:i4>
      </vt:variant>
      <vt:variant>
        <vt:lpstr>عناوين الشرائح</vt:lpstr>
      </vt:variant>
      <vt:variant>
        <vt:i4>8</vt:i4>
      </vt:variant>
    </vt:vector>
  </HeadingPairs>
  <TitlesOfParts>
    <vt:vector size="11" baseType="lpstr">
      <vt:lpstr>Arial</vt:lpstr>
      <vt:lpstr>Calibri</vt:lpstr>
      <vt:lpstr>Office Theme</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NEVO</dc:creator>
  <cp:lastModifiedBy>adam</cp:lastModifiedBy>
  <cp:revision>483</cp:revision>
  <dcterms:created xsi:type="dcterms:W3CDTF">2021-12-07T14:30:00Z</dcterms:created>
  <dcterms:modified xsi:type="dcterms:W3CDTF">2023-09-18T13:14:18Z</dcterms:modified>
</cp:coreProperties>
</file>