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1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/>
              <a:t>عَارفين اللي عَمَل شَمس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572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أقدَر أقول له يا أبُويَا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أقدَر أقول له حَبيبي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أقدَر أقول له إلـهــي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وَأبُويَـــا وحَبيبــــي</a:t>
            </a:r>
          </a:p>
        </p:txBody>
      </p:sp>
    </p:spTree>
    <p:extLst>
      <p:ext uri="{BB962C8B-B14F-4D97-AF65-F5344CB8AC3E}">
        <p14:creationId xmlns:p14="http://schemas.microsoft.com/office/powerpoint/2010/main" val="4182172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(عَارفين اللي عَمَل </a:t>
            </a:r>
          </a:p>
          <a:p>
            <a:pPr algn="ctr" rtl="1"/>
            <a:r>
              <a:rPr lang="ar-EG" sz="7200" b="1" dirty="0"/>
              <a:t>شَمس وقَمَر وكُل الدُّنيَا</a:t>
            </a:r>
            <a:br>
              <a:rPr lang="ar-EG" sz="7200" b="1" dirty="0"/>
            </a:br>
            <a:r>
              <a:rPr lang="ar-EG" sz="7200" b="1" dirty="0"/>
              <a:t>واللي نِسمَة مِنُّه </a:t>
            </a:r>
            <a:r>
              <a:rPr lang="ar-EG" sz="7200" b="1" dirty="0" err="1"/>
              <a:t>تِدَوِّب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كُل الكون في ثانيَة)2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09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(واللي أنفاسُــه تِزَلزِل </a:t>
            </a:r>
          </a:p>
          <a:p>
            <a:pPr algn="ctr" rtl="1"/>
            <a:r>
              <a:rPr lang="ar-EG" sz="7200" b="1" dirty="0"/>
              <a:t>أسَاس الجَبَـــــــــل)2</a:t>
            </a:r>
            <a:br>
              <a:rPr lang="ar-EG" sz="7200" b="1" dirty="0"/>
            </a:br>
            <a:r>
              <a:rPr lang="ar-EG" sz="7200" b="1" dirty="0"/>
              <a:t>واللي ما يعرَف نِهَايَة </a:t>
            </a:r>
          </a:p>
          <a:p>
            <a:pPr algn="ctr" rtl="1"/>
            <a:r>
              <a:rPr lang="ar-EG" sz="7200" b="1" dirty="0"/>
              <a:t>وبدَايتــــــــــه الأزَل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572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أقدَر أقول له يا أبُويَا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أقدَر أقول له حَبيبي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أقدَر أقول له إلـهــي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وَأبُويَـــا وحَبيبــــي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46293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(عَارفِين اللي كان مَعَ مُوسَى وشَعبه في البَرِّيَّـــــــة</a:t>
            </a:r>
            <a:br>
              <a:rPr lang="ar-EG" sz="7200" b="1" dirty="0"/>
            </a:br>
            <a:r>
              <a:rPr lang="ar-EG" sz="7200" b="1" dirty="0"/>
              <a:t>وِاللي شَقَّ البَحر الأحمَر </a:t>
            </a:r>
          </a:p>
          <a:p>
            <a:pPr algn="ctr" rtl="1"/>
            <a:r>
              <a:rPr lang="ar-EG" sz="7200" b="1" dirty="0"/>
              <a:t>وعَدَّاهُم في المَيَّه)2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060584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(يُوسف لَمَّا كان في سِجنه </a:t>
            </a:r>
          </a:p>
          <a:p>
            <a:pPr algn="ctr" rtl="1"/>
            <a:r>
              <a:rPr lang="ar-EG" sz="7200" b="1" dirty="0"/>
              <a:t>نَجَّاه مِن الخَطَــــــــــــر)2</a:t>
            </a:r>
            <a:br>
              <a:rPr lang="ar-EG" sz="7200" b="1" dirty="0"/>
            </a:br>
            <a:r>
              <a:rPr lang="ar-EG" sz="7200" b="1" dirty="0"/>
              <a:t>وِالفِتيَة عَبَرُوا في النَّار </a:t>
            </a:r>
            <a:r>
              <a:rPr lang="ar-EG" sz="7200" b="1" dirty="0" err="1"/>
              <a:t>وِمعَــــــــاهُم</a:t>
            </a:r>
            <a:r>
              <a:rPr lang="ar-EG" sz="7200" b="1" dirty="0"/>
              <a:t> عَبَـــــــر</a:t>
            </a:r>
          </a:p>
        </p:txBody>
      </p:sp>
    </p:spTree>
    <p:extLst>
      <p:ext uri="{BB962C8B-B14F-4D97-AF65-F5344CB8AC3E}">
        <p14:creationId xmlns:p14="http://schemas.microsoft.com/office/powerpoint/2010/main" val="309854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572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أقدَر أقول له يا أبُويَا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أقدَر أقول له حَبيبي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أقدَر أقول له إلـهــي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وَأبُويَـــا وحَبيبــــي</a:t>
            </a:r>
          </a:p>
        </p:txBody>
      </p:sp>
    </p:spTree>
    <p:extLst>
      <p:ext uri="{BB962C8B-B14F-4D97-AF65-F5344CB8AC3E}">
        <p14:creationId xmlns:p14="http://schemas.microsoft.com/office/powerpoint/2010/main" val="488647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(عَارفِين لَمَّا كان مَصيري </a:t>
            </a:r>
          </a:p>
          <a:p>
            <a:pPr algn="ctr" rtl="1"/>
            <a:r>
              <a:rPr lang="ar-EG" sz="7200" b="1" dirty="0"/>
              <a:t>مُوت ونار أبَدِيَّــــــــــة</a:t>
            </a:r>
            <a:br>
              <a:rPr lang="ar-EG" sz="7200" b="1" dirty="0"/>
            </a:br>
            <a:r>
              <a:rPr lang="ar-EG" sz="7200" b="1" dirty="0"/>
              <a:t>نِزِل وِاِتصَلَب بدَالـــــــي </a:t>
            </a:r>
          </a:p>
          <a:p>
            <a:pPr algn="ctr" rtl="1"/>
            <a:r>
              <a:rPr lang="ar-EG" sz="7200" b="1" dirty="0"/>
              <a:t>وسَحَق رَاس الحَيَّة)2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24403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(شَال عَنِّي عَار الخَطِيَّة </a:t>
            </a:r>
          </a:p>
          <a:p>
            <a:pPr algn="ctr" rtl="1"/>
            <a:r>
              <a:rPr lang="ar-EG" sz="7200" b="1" dirty="0"/>
              <a:t>ونامُوس العَمَـــــــــل)2</a:t>
            </a:r>
            <a:br>
              <a:rPr lang="ar-EG" sz="7200" b="1" dirty="0"/>
            </a:br>
            <a:r>
              <a:rPr lang="ar-EG" sz="7200" b="1" dirty="0"/>
              <a:t>وصَار لي فِيه الضَّمَان </a:t>
            </a:r>
          </a:p>
          <a:p>
            <a:pPr algn="ctr" rtl="1"/>
            <a:r>
              <a:rPr lang="ar-EG" sz="7200" b="1" dirty="0"/>
              <a:t>وِشَفاعَة وأمَــــــــــل</a:t>
            </a:r>
          </a:p>
        </p:txBody>
      </p:sp>
    </p:spTree>
    <p:extLst>
      <p:ext uri="{BB962C8B-B14F-4D97-AF65-F5344CB8AC3E}">
        <p14:creationId xmlns:p14="http://schemas.microsoft.com/office/powerpoint/2010/main" val="1768072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1694</TotalTime>
  <Words>173</Words>
  <Application>Microsoft Office PowerPoint</Application>
  <PresentationFormat>عرض على الشاشة (4:3)</PresentationFormat>
  <Paragraphs>30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205</cp:revision>
  <dcterms:created xsi:type="dcterms:W3CDTF">2021-12-07T14:30:00Z</dcterms:created>
  <dcterms:modified xsi:type="dcterms:W3CDTF">2024-03-19T15:53:31Z</dcterms:modified>
</cp:coreProperties>
</file>