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3" r:id="rId4"/>
    <p:sldId id="324" r:id="rId5"/>
    <p:sldId id="325" r:id="rId6"/>
    <p:sldId id="326" r:id="rId7"/>
    <p:sldId id="32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15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89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7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عالي لفوق أنا رافع إيدي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(عَالي لِفوق أنا رَافِع إيدِي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عَندَك مَلِكـــي وِعِزِّي وِسِيدِي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وِبعِزّ أنا مِش عَـــــاوِز حَاجَة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كانِت مِش رَاح تِرضَيك)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en-US" sz="5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aezz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mesh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aawez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haja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mesh rah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terDeek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my hands up high towards You my king and master. I need nothing if it does not please You. 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(أبَدَاً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أبَدَاً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وَلا يغنيني  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يشبِع قلبي وِيروِيني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وَلا يملا عِينَـــيَّ وِيكفِينـــــــي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غِير بَس اللي تجود بيه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yeghnini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yeshbea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yerwini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yemla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yekfini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bass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tjod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Nothing will suffice me or fill me up other than</a:t>
            </a:r>
            <a:br>
              <a:rPr kumimoji="0" lang="ar-EG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what You provide.</a:t>
            </a:r>
            <a:endParaRPr kumimoji="0" lang="ar-EG" sz="3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(رَافِع إيدِي بِفَرحَة وِباعلِن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يا صَاحِب الوَعد بِتِضمَن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إنَّك تِصنَع لِلِّي فِعلاً  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حَط رَجَاء أيَّامه فيك)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baalen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Saheb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elwaad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beteDman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teSnaa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lelli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fealan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hatt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ayyamo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up my hands and announce that You 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guarantee to support who puts their trust in You.</a:t>
            </a:r>
            <a:endParaRPr kumimoji="0" lang="ar-EG" sz="3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614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(أبَدَاً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أبَدَاً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مِش مستَنِّي  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حَد مِن الدُّنيَا يطَمِّنِّي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 مَسنــود عَلى غِيرَك لَكِن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سَنَدِي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هايكون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كُلُّه عَليك)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mesh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mestanni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hadd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ddonia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yetammenni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masnood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gherak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sanadi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haykoon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aalaik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expect nobody to comfort me except You.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31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2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(رَافِع إيدِي بِفَخر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وِباهتِف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طـــــــاير زَيِّ النِّسر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بارَفرَف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وِمَليَــــان قُــــــوَّة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أمِين وَأنا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بــاشهَــد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ليك)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fakhr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bahtef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tayer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zay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ennesr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barafraf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enta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bashhad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lift up my hands and shout; I fly like an eagle full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of power high up, testifying that You are faithful.</a:t>
            </a:r>
            <a:endParaRPr kumimoji="0" lang="ar-EG" sz="3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965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(أبَدَاً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أبَدَاً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مِش مِتسَـــــــاب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وَحدِي هِنا في دُنيَا الأتعَاب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مَليَان قلبي سَلام مِن وَعدك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 المَجد بِذاتُــه حَامِيك)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abadan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mesh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metsab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donia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elataab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malian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waadak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elmajd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hameek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not left alone on the troubled earth. My heart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is full of peace since You promised to protect me.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151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5023</TotalTime>
  <Words>443</Words>
  <Application>Microsoft Office PowerPoint</Application>
  <PresentationFormat>عرض على الشاشة (4:3)</PresentationFormat>
  <Paragraphs>29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485</cp:revision>
  <dcterms:created xsi:type="dcterms:W3CDTF">2021-12-07T14:30:00Z</dcterms:created>
  <dcterms:modified xsi:type="dcterms:W3CDTF">2023-09-19T07:57:51Z</dcterms:modified>
</cp:coreProperties>
</file>