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عالي لفوق أنا رافع </a:t>
            </a:r>
            <a:r>
              <a:rPr lang="ar-EG" sz="7200" b="1" dirty="0" err="1"/>
              <a:t>إيدى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528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latin typeface="Times New Roman (Arabic)" pitchFamily="26" charset="-78"/>
              </a:rPr>
              <a:t>1-</a:t>
            </a:r>
          </a:p>
          <a:p>
            <a:pPr algn="ctr"/>
            <a:r>
              <a:rPr lang="ar-SA" sz="6600" b="1" dirty="0"/>
              <a:t>عالي لفوق أنا رافع </a:t>
            </a:r>
            <a:r>
              <a:rPr lang="ar-SA" sz="6600" b="1" dirty="0" err="1"/>
              <a:t>إيدي</a:t>
            </a:r>
            <a:r>
              <a:rPr lang="ar-SA" sz="6600" b="1" dirty="0"/>
              <a:t> </a:t>
            </a:r>
            <a:endParaRPr lang="ar-EG" sz="6600" b="1" dirty="0"/>
          </a:p>
          <a:p>
            <a:pPr algn="ctr"/>
            <a:r>
              <a:rPr lang="ar-SA" sz="6600" b="1" dirty="0"/>
              <a:t>عندك ملكي وعزّي وسيدي </a:t>
            </a:r>
            <a:endParaRPr lang="ar-EG" sz="6600" b="1" dirty="0"/>
          </a:p>
          <a:p>
            <a:pPr algn="ctr"/>
            <a:r>
              <a:rPr lang="ar-SA" sz="6600" b="1" dirty="0"/>
              <a:t>(وبعز أنا مش </a:t>
            </a:r>
            <a:r>
              <a:rPr lang="ar-SA" sz="6600" b="1" dirty="0" err="1"/>
              <a:t>عاوز</a:t>
            </a:r>
            <a:r>
              <a:rPr lang="ar-SA" sz="6600" b="1" dirty="0"/>
              <a:t> حاجة</a:t>
            </a:r>
            <a:endParaRPr lang="ar-EG" sz="6600" b="1" dirty="0"/>
          </a:p>
          <a:p>
            <a:pPr algn="ctr"/>
            <a:r>
              <a:rPr lang="ar-SA" sz="6600" b="1" dirty="0"/>
              <a:t> إن كانت مش راح ترضيك)</a:t>
            </a:r>
            <a:r>
              <a:rPr lang="ar-EG" sz="6600" b="1" dirty="0"/>
              <a:t>2</a:t>
            </a: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/>
              <a:t>(أبداً أبداً ولا </a:t>
            </a:r>
            <a:r>
              <a:rPr lang="ar-SA" sz="6600" b="1" dirty="0" err="1"/>
              <a:t>يغنيني</a:t>
            </a:r>
            <a:r>
              <a:rPr lang="ar-SA" sz="6600" b="1" dirty="0"/>
              <a:t> </a:t>
            </a:r>
            <a:endParaRPr lang="ar-EG" sz="6600" b="1" dirty="0"/>
          </a:p>
          <a:p>
            <a:pPr algn="ctr"/>
            <a:r>
              <a:rPr lang="ar-SA" sz="6600" b="1" dirty="0"/>
              <a:t>ولا يشبع قلبي ويرويني </a:t>
            </a:r>
            <a:endParaRPr lang="ar-EG" sz="6600" b="1" dirty="0"/>
          </a:p>
          <a:p>
            <a:pPr algn="ctr"/>
            <a:r>
              <a:rPr lang="ar-SA" sz="6600" b="1" dirty="0"/>
              <a:t>ولا يملأ عينيّ ويكفيني </a:t>
            </a:r>
            <a:endParaRPr lang="ar-EG" sz="6600" b="1" dirty="0"/>
          </a:p>
          <a:p>
            <a:pPr algn="ctr"/>
            <a:r>
              <a:rPr lang="ar-EG" sz="6000" b="1" dirty="0"/>
              <a:t> </a:t>
            </a:r>
            <a:r>
              <a:rPr lang="ar-SA" sz="6000" b="1" dirty="0"/>
              <a:t>غير بس اللي تجود بيه </a:t>
            </a:r>
            <a:r>
              <a:rPr lang="ar-SA" sz="6000" b="1" dirty="0" err="1"/>
              <a:t>إيديك</a:t>
            </a:r>
            <a:r>
              <a:rPr lang="ar-SA" sz="6000" b="1" dirty="0"/>
              <a:t>)</a:t>
            </a:r>
            <a:r>
              <a:rPr lang="ar-EG" sz="6000" b="1" dirty="0"/>
              <a:t>2</a:t>
            </a:r>
            <a:endParaRPr lang="en-US" sz="6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242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latin typeface="Times New Roman (Arabic)" pitchFamily="26" charset="-78"/>
              </a:rPr>
              <a:t>2-</a:t>
            </a:r>
          </a:p>
          <a:p>
            <a:pPr algn="ctr"/>
            <a:r>
              <a:rPr lang="ar-SA" sz="6600" b="1" dirty="0"/>
              <a:t>رافع </a:t>
            </a:r>
            <a:r>
              <a:rPr lang="ar-SA" sz="6600" b="1" dirty="0" err="1"/>
              <a:t>إيدي</a:t>
            </a:r>
            <a:r>
              <a:rPr lang="ar-SA" sz="6600" b="1" dirty="0"/>
              <a:t> بفرحة </a:t>
            </a:r>
            <a:r>
              <a:rPr lang="ar-SA" sz="6600" b="1" dirty="0" err="1"/>
              <a:t>وبأعلن</a:t>
            </a:r>
            <a:endParaRPr lang="ar-EG" sz="6600" b="1" dirty="0"/>
          </a:p>
          <a:p>
            <a:pPr algn="ctr"/>
            <a:r>
              <a:rPr lang="ar-SA" sz="6600" b="1" dirty="0"/>
              <a:t> أنت يا صاحب الوعد بتضمن </a:t>
            </a:r>
            <a:endParaRPr lang="ar-EG" sz="6600" b="1" dirty="0"/>
          </a:p>
          <a:p>
            <a:pPr algn="ctr"/>
            <a:r>
              <a:rPr lang="ar-SA" sz="6600" b="1" dirty="0"/>
              <a:t>(إنك تصنع للّي فعلاً </a:t>
            </a:r>
            <a:endParaRPr lang="ar-EG" sz="6600" b="1" dirty="0"/>
          </a:p>
          <a:p>
            <a:pPr algn="ctr"/>
            <a:r>
              <a:rPr lang="ar-SA" sz="6600" b="1" dirty="0"/>
              <a:t>حط رجاء أيامه فيك)</a:t>
            </a: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3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/>
              <a:t>(أبداً أبداً مش مستني </a:t>
            </a:r>
            <a:endParaRPr lang="ar-EG" sz="6600" b="1" dirty="0"/>
          </a:p>
          <a:p>
            <a:pPr algn="ctr"/>
            <a:r>
              <a:rPr lang="ar-SA" sz="6600" b="1" dirty="0"/>
              <a:t>حد من الدنيا </a:t>
            </a:r>
            <a:r>
              <a:rPr lang="ar-SA" sz="6600" b="1" dirty="0" err="1"/>
              <a:t>يطمني</a:t>
            </a:r>
            <a:endParaRPr lang="ar-EG" sz="6600" b="1" dirty="0"/>
          </a:p>
          <a:p>
            <a:pPr algn="ctr"/>
            <a:r>
              <a:rPr lang="ar-SA" sz="6600" b="1" dirty="0"/>
              <a:t> أو مسنود على غيرك </a:t>
            </a:r>
            <a:endParaRPr lang="ar-EG" sz="6600" b="1" dirty="0"/>
          </a:p>
          <a:p>
            <a:pPr algn="ctr"/>
            <a:r>
              <a:rPr lang="ar-SA" sz="6000" b="1" dirty="0"/>
              <a:t>لكن سندي </a:t>
            </a:r>
            <a:r>
              <a:rPr lang="ar-SA" sz="6000" b="1" dirty="0" err="1"/>
              <a:t>هيكون</a:t>
            </a:r>
            <a:r>
              <a:rPr lang="ar-SA" sz="6000" b="1" dirty="0"/>
              <a:t> كله عليك)</a:t>
            </a:r>
            <a:r>
              <a:rPr lang="ar-EG" sz="6000" b="1" dirty="0"/>
              <a:t>2</a:t>
            </a:r>
            <a:br>
              <a:rPr lang="ar-SA" sz="6600" b="1" dirty="0"/>
            </a:br>
            <a:endParaRPr lang="en-US" sz="6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latin typeface="Times New Roman (Arabic)" pitchFamily="26" charset="-78"/>
              </a:rPr>
              <a:t>3-</a:t>
            </a:r>
          </a:p>
          <a:p>
            <a:pPr algn="ctr"/>
            <a:r>
              <a:rPr lang="ar-SA" sz="6600" b="1" dirty="0"/>
              <a:t>رافع </a:t>
            </a:r>
            <a:r>
              <a:rPr lang="ar-SA" sz="6600" b="1" dirty="0" err="1"/>
              <a:t>إيدي</a:t>
            </a:r>
            <a:r>
              <a:rPr lang="ar-SA" sz="6600" b="1" dirty="0"/>
              <a:t> بفخر </a:t>
            </a:r>
            <a:r>
              <a:rPr lang="ar-SA" sz="6600" b="1" dirty="0" err="1"/>
              <a:t>وبأهتف</a:t>
            </a:r>
            <a:r>
              <a:rPr lang="ar-SA" sz="6600" b="1" dirty="0"/>
              <a:t> </a:t>
            </a:r>
            <a:endParaRPr lang="ar-EG" sz="6600" b="1" dirty="0"/>
          </a:p>
          <a:p>
            <a:pPr algn="ctr"/>
            <a:r>
              <a:rPr lang="ar-SA" sz="6600" b="1" dirty="0" err="1"/>
              <a:t>طاير</a:t>
            </a:r>
            <a:r>
              <a:rPr lang="ar-SA" sz="6600" b="1" dirty="0"/>
              <a:t> </a:t>
            </a:r>
            <a:r>
              <a:rPr lang="ar-SA" sz="6600" b="1" dirty="0" err="1"/>
              <a:t>زي</a:t>
            </a:r>
            <a:r>
              <a:rPr lang="ar-SA" sz="6600" b="1" dirty="0"/>
              <a:t> النسر </a:t>
            </a:r>
            <a:r>
              <a:rPr lang="ar-SA" sz="6600" b="1" dirty="0" err="1"/>
              <a:t>بأرفرف</a:t>
            </a:r>
            <a:r>
              <a:rPr lang="ar-SA" sz="6600" b="1" dirty="0"/>
              <a:t> </a:t>
            </a:r>
            <a:endParaRPr lang="ar-EG" sz="6600" b="1" dirty="0"/>
          </a:p>
          <a:p>
            <a:pPr algn="ctr"/>
            <a:r>
              <a:rPr lang="ar-SA" sz="6600" b="1" dirty="0"/>
              <a:t>(عالي عالي ومليان قوة </a:t>
            </a:r>
            <a:endParaRPr lang="ar-EG" sz="6600" b="1" dirty="0"/>
          </a:p>
          <a:p>
            <a:pPr algn="ctr"/>
            <a:r>
              <a:rPr lang="ar-EG" sz="6600" b="1" dirty="0"/>
              <a:t> </a:t>
            </a:r>
            <a:r>
              <a:rPr lang="ar-SA" sz="6600" b="1" dirty="0"/>
              <a:t>أنت أمين وأنا </a:t>
            </a:r>
            <a:r>
              <a:rPr lang="ar-SA" sz="6600" b="1" dirty="0" err="1"/>
              <a:t>بأشهد</a:t>
            </a:r>
            <a:r>
              <a:rPr lang="ar-SA" sz="6600" b="1" dirty="0"/>
              <a:t> ليك)</a:t>
            </a:r>
            <a:r>
              <a:rPr lang="ar-EG" sz="6600" b="1" dirty="0"/>
              <a:t>2</a:t>
            </a: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81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(أبداً أبداً مش متساب </a:t>
            </a:r>
            <a:endParaRPr lang="ar-EG" sz="6600" b="1" dirty="0"/>
          </a:p>
          <a:p>
            <a:pPr algn="ctr" rtl="1"/>
            <a:r>
              <a:rPr lang="ar-SA" sz="6600" b="1" dirty="0"/>
              <a:t>وحدي هنا في دنيا الأتعاب </a:t>
            </a:r>
            <a:endParaRPr lang="ar-EG" sz="6600" b="1" dirty="0"/>
          </a:p>
          <a:p>
            <a:pPr algn="ctr" rtl="1"/>
            <a:r>
              <a:rPr lang="ar-SA" sz="6600" b="1" dirty="0"/>
              <a:t>مليان قلبي سلام من وعدك </a:t>
            </a:r>
            <a:endParaRPr lang="ar-EG" sz="6600" b="1" dirty="0"/>
          </a:p>
          <a:p>
            <a:pPr algn="ctr" rtl="1"/>
            <a:r>
              <a:rPr lang="ar-SA" sz="6600" b="1" dirty="0"/>
              <a:t>رب المجد بذاته حاميك)</a:t>
            </a:r>
            <a:r>
              <a:rPr lang="ar-EG" sz="6600" b="1" dirty="0"/>
              <a:t>2</a:t>
            </a:r>
            <a:endParaRPr lang="ar-SA" sz="6600" b="1" dirty="0"/>
          </a:p>
          <a:p>
            <a:pPr algn="ctr"/>
            <a:br>
              <a:rPr lang="ar-SA" sz="6600" b="1" dirty="0"/>
            </a:br>
            <a:endParaRPr lang="en-US" sz="6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2145</TotalTime>
  <Words>139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338</cp:revision>
  <dcterms:created xsi:type="dcterms:W3CDTF">2021-12-07T14:30:00Z</dcterms:created>
  <dcterms:modified xsi:type="dcterms:W3CDTF">2024-08-29T12:01:36Z</dcterms:modified>
</cp:coreProperties>
</file>