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عالية في قلب الزمن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1-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عالية في قلب الزمن تعاليم المسيح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عايشة من ألفين سنة وكلامها صريح :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"طوبى للرحماء، لأنقياء القلب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ولصانعي السلام"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2-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مرت عصور مظلمة وممالك متحكمة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يفضل في قلب الزمن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"أنا نور العالم واللي تبعني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عاش في ظلام"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7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19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353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3-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ساد الكره الشعوب وقامت الحروب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يفضل في قلب الزمن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" لا تجازوا شر بشر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ولا غضبكم يزيد بالأيام "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4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35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98025"/>
            <a:ext cx="9982199" cy="4354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4-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مصر احكي لنا لما جاكي المسيح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فيكي كان بر الأمان والحضن المريح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نشر المحبة زال الخصام زال الخصام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04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4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</TotalTime>
  <Words>170</Words>
  <Application>Microsoft Office PowerPoint</Application>
  <PresentationFormat>عرض على الشاشة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366</cp:revision>
  <dcterms:created xsi:type="dcterms:W3CDTF">2021-12-07T14:30:00Z</dcterms:created>
  <dcterms:modified xsi:type="dcterms:W3CDTF">2024-08-29T12:00:18Z</dcterms:modified>
</cp:coreProperties>
</file>