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0" r:id="rId3"/>
    <p:sldId id="324" r:id="rId4"/>
    <p:sldId id="326" r:id="rId5"/>
    <p:sldId id="327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4"/>
            <p14:sldId id="326"/>
            <p14:sldId id="32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3" d="100"/>
          <a:sy n="93" d="100"/>
        </p:scale>
        <p:origin x="163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218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344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3894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616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 err="1"/>
              <a:t>عايز</a:t>
            </a:r>
            <a:r>
              <a:rPr lang="ar-EG" sz="6000" b="1" dirty="0"/>
              <a:t> أتمتع بيك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1-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عَايز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اتمَتَّع بيك)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عَايزَك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تِملا حَيَاتي بشَخصك وَأنمُو وَأثبَت فِيك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عَايز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اتمَتَّع بيك)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عَايز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رُوحَك يُملُك قلبــي وِيرفَع نفسِـــي إليك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(وِيفِيض فِــيَّ سَــلامك   وِأصِير بالكامِل لِيك)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aayez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atmattaa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beek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aayzak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temla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shakhSak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wanmo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wathbat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feek</a:t>
            </a:r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aayez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atmattaa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beek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aayez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rohak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yomlok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yerfaa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elaik</a:t>
            </a:r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(we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yefeeD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salamak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we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aSeer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bel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kamel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leek)2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want to enjoy You. I want You to fill my life so I grow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and abide in You. I want Your spirit to reign over my 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heart and lift me up to You, Your peace flows in me and 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become totally Yours.</a:t>
            </a: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عَايز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اتمَتَّع بيك)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قوِّة دَمَّك تِعمَل فِيَّ وِتُعلِن نُصرتي فِيك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عَايز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اتمَتَّع بيك)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قوِّة حَبَّك تِسرِي في قلبي وِتشَكِّلني </a:t>
            </a:r>
            <a:r>
              <a:rPr kumimoji="0" 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إيدِيك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(تِطبَع صُورتك فِيَّ   وِيصِير المَجد إلِيك)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ar-EG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aayez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atmattaa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beek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owet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dammak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teamel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toalen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noSreti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feek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aayez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atmattaa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beek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owet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tesri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wetshakkelni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edaik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tetbaa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Sortak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yeSeer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elmajd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elaik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want to enjoy You. The power of Your blood works in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 and announce my victory in You. The power of Your 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love fills my heart and Your hands mold me, print Your 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image in me so glory be Yours.</a:t>
            </a: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6145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3-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عَايز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اتمَتَّع بيك)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رَغم آلام الغُربَة </a:t>
            </a:r>
            <a:r>
              <a:rPr kumimoji="0" 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حِمَايتي في عَصفِ الرِّيح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عَايز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اتمَتَّع بيك)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حَرب شِدِيدَة وِنُصــــرَة أكِيدَة في اِسم المَسِيــح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(خِفِّـة ضِيق وَقتِيَّــــــة   توهِب مَجـــد أكِيـــد)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aayez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atmattaa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beek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raghm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aalamel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’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ghorba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hemayti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aaSf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rreeh</a:t>
            </a:r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aayez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atmattaa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beek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harb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shedida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noSra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akeeda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esm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elmaseeh</a:t>
            </a:r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kheffet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Deeq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waqtia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toheb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akeed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want to enjoy You. You protect me in the tough winds.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The war is horrible but victory is assured in the name of the Christ. Temporal, light hard time will result in sure glory.</a:t>
            </a: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endParaRPr kumimoji="0" lang="ar-EG" sz="7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9965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4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عَايز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اتمَتَّع بيك)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رُوحك يشهَد فِيَّ لِمَجدك بالإيمَــــان أنــــــــادِيك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عَايز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اتمَتَّع بيك)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أطلُب 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وَآخُد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مِن غِنَى 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إيدك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وَافرَح وَاهتِف لِيك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(تِستَخدِمنــــي يا رَبِّي   وِيعُـــــود المَجد إلِيك)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aayez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atmattaa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beek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yeshhad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bel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anadeek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aayez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atmattaa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beek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atlob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wakhod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ghena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wafrah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wahtef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testakhdemni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yeaod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elmajd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elaik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endParaRPr lang="en-US" sz="24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want to enjoy You. Your Spirit glorifies You and I call 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by faith. I ask and take from Your riches and rejoice 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and shout for You. Lord use me and get all the glory.</a:t>
            </a:r>
            <a:endParaRPr kumimoji="0" lang="ar-EG" sz="7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947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5027</TotalTime>
  <Words>528</Words>
  <Application>Microsoft Office PowerPoint</Application>
  <PresentationFormat>عرض على الشاشة (4:3)</PresentationFormat>
  <Paragraphs>30</Paragraphs>
  <Slides>6</Slides>
  <Notes>4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488</cp:revision>
  <dcterms:created xsi:type="dcterms:W3CDTF">2021-12-07T14:30:00Z</dcterms:created>
  <dcterms:modified xsi:type="dcterms:W3CDTF">2025-02-12T08:13:03Z</dcterms:modified>
</cp:coreProperties>
</file>