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5" r:id="rId4"/>
    <p:sldId id="446" r:id="rId5"/>
    <p:sldId id="449" r:id="rId6"/>
    <p:sldId id="448" r:id="rId7"/>
    <p:sldId id="4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5"/>
            <p14:sldId id="446"/>
            <p14:sldId id="449"/>
            <p14:sldId id="448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عايز</a:t>
            </a:r>
            <a:r>
              <a:rPr lang="ar-EG" sz="7200" b="1" dirty="0"/>
              <a:t> أقضي حياتي بقربك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30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عايز أقضي حياتي في قربك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وقت هنايا ووقت آلامي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عايز أتمتع ربي بشخصك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 ويزيد فرحي بيك وسلامي )2 </a:t>
            </a: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203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(مش ممكن يشبعني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حتى ولو حقق طلباتي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باطل فاني وقبض الريح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لكن ربي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بيغني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حياتي ) 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6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مش ممكن تحنيني تجارب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وإنت الرب الهي راعي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ياللي ضمنت حياتي هاتقدر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 تضمن لي الأيام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الجاية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)2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0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203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(مش ممكن يشبعني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حتى ولو حقق طلباتي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باطل فاني وقبض الريح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لكن ربي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بيغني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حياتي ) 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07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6600" b="1" dirty="0"/>
            </a:br>
            <a:r>
              <a:rPr lang="ar-EG" sz="6600" b="1" dirty="0">
                <a:effectLst/>
              </a:rPr>
              <a:t>إن بدا قلبي يميل للعالم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بيجي حبيبي ويهمس لي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دانا حررتك لي اخترتك</a:t>
            </a:r>
            <a:br>
              <a:rPr lang="ar-EG" sz="6600" b="1" dirty="0">
                <a:effectLst/>
              </a:rPr>
            </a:br>
            <a:r>
              <a:rPr lang="ar-EG" sz="6600" b="1" dirty="0">
                <a:effectLst/>
              </a:rPr>
              <a:t>(وبقيت انت الغالي علي )2</a:t>
            </a:r>
          </a:p>
          <a:p>
            <a:br>
              <a:rPr lang="ar-EG" sz="6600" b="1" dirty="0">
                <a:effectLst/>
              </a:rPr>
            </a:br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30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203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(مش ممكن يشبعني العالم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حتى ولو حقق طلباتي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باطل فاني وقبض الريح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لكن ربي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بيغني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حياتي ) 2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9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162</Words>
  <Application>Microsoft Office PowerPoint</Application>
  <PresentationFormat>عرض على الشاشة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2024-08-29T11:59:42Z</dcterms:modified>
</cp:coreProperties>
</file>