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50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2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6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3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</a:t>
            </a:r>
            <a:r>
              <a:rPr lang="ar-EG" sz="6000" b="1" dirty="0"/>
              <a:t> أقضي حياتي بقربك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عايز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قضي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ربك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قت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عايز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(ويزيد فر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orbak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wyezeed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salami)2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spend my life close to You in good or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bad times. I want to enjoy You, Lord, and have growing joy and peace in You.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الع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 الر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mesh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yeshbeani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walaw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talabati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irreet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world will never satisfy me, even if it gives me what I want.  It’s all vanity, but my Lord fills my life.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ياللي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لي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 الج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َّة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JO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tehneni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tajarib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Damant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teqdar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Troubles will not bend me, as You, Lord, are my shepherd. You guaranteed my life, and You guarantee my future. 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1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الع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 الر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mesh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yeshbeani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walaw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talabati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irreet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world will never satisfy me, even if it gives me what I want.  It’s all vanity, but my Lord fills my life.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87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EG" sz="700" b="1" noProof="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ميل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دانا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اخ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(وبقيت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عل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yehmes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harrartak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ekhtartak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baqait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my heart longs for the world, my Beloved will whisper to me “I freed you, I chose you, and you became so dear to me.”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08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الع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 الر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mesh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yeshbeani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walaw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talabati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irreet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world will never satisfy me, even if it gives me what I want.  It’s all vanity, but my Lord fills my life.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92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5029</TotalTime>
  <Words>864</Words>
  <Application>Microsoft Office PowerPoint</Application>
  <PresentationFormat>عرض على الشاشة (4:3)</PresentationFormat>
  <Paragraphs>23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488</cp:revision>
  <dcterms:created xsi:type="dcterms:W3CDTF">2021-12-07T14:30:00Z</dcterms:created>
  <dcterms:modified xsi:type="dcterms:W3CDTF">2023-09-19T12:23:45Z</dcterms:modified>
</cp:coreProperties>
</file>