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0" r:id="rId3"/>
    <p:sldId id="323" r:id="rId4"/>
    <p:sldId id="324" r:id="rId5"/>
    <p:sldId id="325" r:id="rId6"/>
    <p:sldId id="326" r:id="rId7"/>
    <p:sldId id="327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3"/>
            <p14:sldId id="324"/>
            <p14:sldId id="325"/>
            <p14:sldId id="326"/>
            <p14:sldId id="32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218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5509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0261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8699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33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 err="1"/>
              <a:t>عايز</a:t>
            </a:r>
            <a:r>
              <a:rPr lang="ar-EG" sz="6000" b="1" dirty="0"/>
              <a:t> أقضي حياتي بقربك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عايز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قضي 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في ق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ربك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وقت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ناي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 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قت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آلام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عايز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اتم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 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بش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خ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صك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(ويزيد فر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ي)</a:t>
            </a:r>
            <a:r>
              <a:rPr kumimoji="0" lang="ar-JO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aayez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aqDi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orbak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hanaya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alaami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aayez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atmattaa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shakhSak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wyezeed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beek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salami)2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want to spend my life close to You in good or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bad times. I want to enjoy You, Lord, and have growing joy and peace in You.</a:t>
            </a:r>
            <a:endParaRPr kumimoji="0" lang="ar-EG" sz="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ق: 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 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 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ني الع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ى 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َلَ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اط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 ف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َــــ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وق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ض الر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يح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 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بي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غ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اتي)</a:t>
            </a:r>
            <a:r>
              <a:rPr kumimoji="0" lang="ar-JO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JO" sz="1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 mesh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momken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yeshbeani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elaalam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hatta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walaw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haqqaq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talabati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batil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irreet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2(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byeghni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tayati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world will never satisfy me, even if it gives me what I want.  It’s all vanity, but my Lord fills my life.</a:t>
            </a:r>
            <a:endParaRPr kumimoji="0" lang="ar-EG" sz="7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 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 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يني 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ياللي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ض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 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ياتي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هات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ْــ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ض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 لي 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الأي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َّــــــ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ام الج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َّة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br>
              <a:rPr kumimoji="0" lang="ar-JO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mesh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momken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tehneni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tajarib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wenta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elrrab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raaia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Damant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teqdar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teDman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ayyam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Troubles will not bend me, as You, Lord, are my shepherd. You guaranteed my life, and You guarantee my future. </a:t>
            </a:r>
            <a:endParaRPr kumimoji="0" lang="ar-EG" sz="7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312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ق: 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 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 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ني الع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ى 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َلَ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اط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 ف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َــــ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وق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ض الر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يح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 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بي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غ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اتي)</a:t>
            </a:r>
            <a:r>
              <a:rPr kumimoji="0" lang="ar-JO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JO" sz="1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 mesh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momken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yeshbeani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elaalam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hatta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walaw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haqqaq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talabati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batil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irreet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2(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byeghni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tayati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world will never satisfy me, even if it gives me what I want.  It’s all vanity, but my Lord fills my life.</a:t>
            </a:r>
            <a:endParaRPr kumimoji="0" lang="ar-EG" sz="7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9877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  <a:r>
              <a:rPr lang="ar-EG" sz="700" b="1" noProof="0" dirty="0">
                <a:solidFill>
                  <a:srgbClr val="000000"/>
                </a:solidFill>
                <a:latin typeface="Calibri"/>
                <a:cs typeface="+mn-cs"/>
              </a:rPr>
              <a:t>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وإ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 ق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</a:t>
            </a:r>
            <a:r>
              <a:rPr kumimoji="0" lang="ar-JO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ميل 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JO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يج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وي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 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b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دانا 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ِــــ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اخ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(وبقيت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غَ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عل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JO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JO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bada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yemeel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aalam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yeji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habibi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yehmes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lia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harrartak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ekhtartak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baqait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elghali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aalayya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If my heart longs for the world, my Beloved will whisper to me “I freed you, I chose you, and you became so dear to me.”</a:t>
            </a:r>
            <a:endParaRPr kumimoji="0" lang="ar-EG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69086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ق: 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 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 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ني الع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ى 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َلَ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اط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 ف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َــــ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وق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ض الر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يح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 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بي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غ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اتي)</a:t>
            </a:r>
            <a:r>
              <a:rPr kumimoji="0" lang="ar-JO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JO" sz="1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 mesh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momken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yeshbeani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elaalam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hatta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walaw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haqqaq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talabati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batil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irreet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2(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byeghni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tayati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world will never satisfy me, even if it gives me what I want.  It’s all vanity, but my Lord fills my life.</a:t>
            </a:r>
            <a:endParaRPr kumimoji="0" lang="ar-EG" sz="7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4923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5029</TotalTime>
  <Words>864</Words>
  <Application>Microsoft Office PowerPoint</Application>
  <PresentationFormat>عرض على الشاشة (4:3)</PresentationFormat>
  <Paragraphs>23</Paragraphs>
  <Slides>8</Slides>
  <Notes>6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488</cp:revision>
  <dcterms:created xsi:type="dcterms:W3CDTF">2021-12-07T14:30:00Z</dcterms:created>
  <dcterms:modified xsi:type="dcterms:W3CDTF">2023-09-19T12:23:45Z</dcterms:modified>
</cp:coreProperties>
</file>