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3" r:id="rId3"/>
    <p:sldId id="320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0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72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18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20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58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68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4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27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19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53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 err="1"/>
              <a:t>عايزينك</a:t>
            </a:r>
            <a:r>
              <a:rPr lang="ar-EG" sz="6000" b="1" dirty="0"/>
              <a:t> </a:t>
            </a:r>
            <a:r>
              <a:rPr lang="ar-EG" sz="6000" b="1" dirty="0" err="1"/>
              <a:t>إنت</a:t>
            </a:r>
            <a:r>
              <a:rPr lang="ar-EG" sz="6000" b="1" dirty="0"/>
              <a:t> وحدك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5-</a:t>
            </a:r>
          </a:p>
          <a:p>
            <a:pPr rtl="1"/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عَايزِينك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وَحدَك   تِرعِش العِظام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عَايزِينك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وَحــــدَك   تِملانا سَــــلام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aayezeenak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teraesh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elaezam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aayezeenak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temlana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want You to shake bones and fill us with peace.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endParaRPr kumimoji="0" lang="ar-EG" sz="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8763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4809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(وِتِتمَجِّد في وَسطِينا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وِتفِيض برُوحك فينا)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(يا يَسوع)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6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tetmajjed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wetfeeD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6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 be glorified among us and overflow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Spirit in us Jesus.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379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عَايزِينك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وَحدَك يا صَاحِب الوُعُود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عَايزِينــــك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وَحدَك  بِخِيرك لِينا تجُـود</a:t>
            </a: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aayezeenak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Saheb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elwoaood</a:t>
            </a:r>
            <a:b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aayezeenak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kherak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tjood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want You grant Your promises as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promised.</a:t>
            </a:r>
            <a:endParaRPr kumimoji="0" lang="ar-EG" sz="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4809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(وِتِتمَجِّد في وَسطِينا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وِتفِيض برُوحك فينا)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(يا يَسوع)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6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tetmajjed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wetfeeD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6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 be glorified among us and overflow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Spirit in us Jesus.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عَايزِينك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وَحدَك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وَحدَك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يَسوع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عَـايزِينك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وَحـــدَك   تِشبِع الجُمُــوع</a:t>
            </a:r>
            <a:endParaRPr kumimoji="0" lang="ar-EG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aayezeenak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aayezeenak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teshbea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eljomooa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want you Jesus to feed the multitude.</a:t>
            </a:r>
            <a:endParaRPr kumimoji="0" lang="ar-EG" sz="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6112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4809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(وِتِتمَجِّد في وَسطِينا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وِتفِيض برُوحك فينا)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(يا يَسوع)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6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tetmajjed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wetfeeD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6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 be glorified among us and overflow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Spirit in us Jesus.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5284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عَايزِينك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وَحدَك  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وَحدَك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جَبَّـــار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عَايزِينك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وَحـــدَك   تِخطَف مِن النَّار</a:t>
            </a: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aayezeenak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jabber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aayezeenak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tekhtaf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elnnar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want you, almighty to snatch from hell.</a:t>
            </a:r>
            <a:endParaRPr kumimoji="0" lang="ar-EG" sz="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827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4809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(وِتِتمَجِّد في وَسطِينا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وِتفِيض برُوحك فينا)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(يا يَسوع)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6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tetmajjed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wetfeeD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6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 be glorified among us and overflow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Spirit in us Jesus.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1816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4-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عَايزِينك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وَحدَك  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وَحدَك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قُدُّوس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عَايزِينك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وَحــدَك   تِلمِس النُّفـوس</a:t>
            </a: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aayezeenak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qoddos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aayezeenak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telmes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elnnofos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want You, Holy one to touch souls.</a:t>
            </a:r>
            <a:endParaRPr kumimoji="0" lang="ar-EG" sz="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4993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4809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(وِتِتمَجِّد في وَسطِينا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وِتفِيض برُوحك فينا)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(يا يَسوع)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6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tetmajjed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wetfeeD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6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 be glorified among us and overflow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Spirit in us Jesus.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771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5036</TotalTime>
  <Words>468</Words>
  <Application>Microsoft Office PowerPoint</Application>
  <PresentationFormat>عرض على الشاشة (4:3)</PresentationFormat>
  <Paragraphs>80</Paragraphs>
  <Slides>12</Slides>
  <Notes>10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489</cp:revision>
  <dcterms:created xsi:type="dcterms:W3CDTF">2021-12-07T14:30:00Z</dcterms:created>
  <dcterms:modified xsi:type="dcterms:W3CDTF">2023-09-19T13:24:18Z</dcterms:modified>
</cp:coreProperties>
</file>