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عايزينك إنت وحدك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 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ترعش العظام 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 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تملانا سلام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67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صاحب الوعود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بخيرك لينا تجود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يسوع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تشبع الجموع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8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1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جبار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تخطف من النار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9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73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قدوس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تخلص النفوس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9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3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</TotalTime>
  <Words>167</Words>
  <Application>Microsoft Office PowerPoint</Application>
  <PresentationFormat>عرض على الشاشة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367</cp:revision>
  <dcterms:created xsi:type="dcterms:W3CDTF">2021-12-07T14:30:00Z</dcterms:created>
  <dcterms:modified xsi:type="dcterms:W3CDTF">2024-08-27T17:15:03Z</dcterms:modified>
</cp:coreProperties>
</file>