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44" r:id="rId4"/>
    <p:sldId id="449" r:id="rId5"/>
    <p:sldId id="446" r:id="rId6"/>
    <p:sldId id="450" r:id="rId7"/>
    <p:sldId id="448" r:id="rId8"/>
    <p:sldId id="4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9"/>
            <p14:sldId id="446"/>
            <p14:sldId id="450"/>
            <p14:sldId id="448"/>
            <p14:sldId id="4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عايشين</a:t>
            </a:r>
            <a:r>
              <a:rPr lang="ar-EG" sz="7200" b="1" dirty="0"/>
              <a:t> معاك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عايشين معاك في هنا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نجينا من الشرير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من ضغط وخوف وقيود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حررنا من تأثير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عالم مادي ومحدود</a:t>
            </a:r>
          </a:p>
          <a:p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عايشين معاك في هنا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74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7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نجينا من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ضعفاتنا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 الشك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الأكاذيب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ظهر حقك في حياتنا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وثمار عمل الصليب</a:t>
            </a:r>
          </a:p>
          <a:p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4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عايشين معاك في هنا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39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نجينا من نفسينا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من جهل وضعف إيمان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نور فينا وحوالينا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برسالة ف كل مكان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8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عايشين معاك في هنا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08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2210</TotalTime>
  <Words>134</Words>
  <Application>Microsoft Office PowerPoint</Application>
  <PresentationFormat>عرض على الشاشة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367</cp:revision>
  <dcterms:created xsi:type="dcterms:W3CDTF">2021-12-07T14:30:00Z</dcterms:created>
  <dcterms:modified xsi:type="dcterms:W3CDTF">2024-08-29T08:42:14Z</dcterms:modified>
</cp:coreProperties>
</file>