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443" r:id="rId3"/>
    <p:sldId id="444" r:id="rId4"/>
    <p:sldId id="449" r:id="rId5"/>
    <p:sldId id="446" r:id="rId6"/>
    <p:sldId id="450" r:id="rId7"/>
    <p:sldId id="448" r:id="rId8"/>
    <p:sldId id="451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43"/>
            <p14:sldId id="444"/>
            <p14:sldId id="449"/>
            <p14:sldId id="446"/>
            <p14:sldId id="450"/>
            <p14:sldId id="448"/>
            <p14:sldId id="45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3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 err="1"/>
              <a:t>عايشين</a:t>
            </a:r>
            <a:r>
              <a:rPr lang="ar-EG" sz="7200" b="1" dirty="0"/>
              <a:t> معاك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46628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القرار :</a:t>
            </a:r>
          </a:p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 عايشين معاك في هنا </a:t>
            </a:r>
          </a:p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وف نصرة ولو في ضيقات </a:t>
            </a:r>
          </a:p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ترانيم أفراح وغنا </a:t>
            </a:r>
          </a:p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وصلاة ف كل الأوقات</a:t>
            </a:r>
          </a:p>
          <a:p>
            <a:br>
              <a:rPr lang="ar-EG" sz="6600" b="1" dirty="0">
                <a:solidFill>
                  <a:srgbClr val="00582A"/>
                </a:solidFill>
              </a:rPr>
            </a:br>
            <a:endParaRPr lang="ar-SA" sz="6600" b="1" dirty="0">
              <a:solidFill>
                <a:srgbClr val="00582A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494228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1-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نجينا من الشرير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من ضغط وخوف وقيود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حررنا من تأثير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عالم مادي ومحدود</a:t>
            </a:r>
          </a:p>
          <a:p>
            <a:br>
              <a:rPr lang="ar-EG" sz="6600" b="1" dirty="0"/>
            </a:br>
            <a:endParaRPr lang="ar-SA" sz="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46628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القرار :</a:t>
            </a:r>
          </a:p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 عايشين معاك في هنا </a:t>
            </a:r>
          </a:p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وف نصرة ولو في ضيقات </a:t>
            </a:r>
          </a:p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ترانيم أفراح وغنا </a:t>
            </a:r>
          </a:p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وصلاة ف كل الأوقات</a:t>
            </a:r>
          </a:p>
          <a:p>
            <a:br>
              <a:rPr lang="ar-EG" sz="6600" b="1" dirty="0">
                <a:solidFill>
                  <a:srgbClr val="00582A"/>
                </a:solidFill>
              </a:rPr>
            </a:br>
            <a:endParaRPr lang="ar-SA" sz="6600" b="1" dirty="0">
              <a:solidFill>
                <a:srgbClr val="00582A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574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697766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2-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نجينا من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ضعفاتنا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م الشك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وم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الأكاذيب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6600" b="1" dirty="0">
                <a:solidFill>
                  <a:srgbClr val="000000"/>
                </a:solidFill>
                <a:latin typeface="Helvetica Neue"/>
              </a:rPr>
              <a:t>ا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ظهر حقك في حياتنا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وثمار عمل الصليب</a:t>
            </a:r>
          </a:p>
          <a:p>
            <a:br>
              <a:rPr lang="ar-EG" sz="6600" b="1" dirty="0"/>
            </a:br>
            <a:br>
              <a:rPr lang="ar-EG" sz="6600" b="1" dirty="0"/>
            </a:br>
            <a:endParaRPr lang="ar-SA" sz="6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146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46628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القرار :</a:t>
            </a:r>
          </a:p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 عايشين معاك في هنا </a:t>
            </a:r>
          </a:p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وف نصرة ولو في ضيقات </a:t>
            </a:r>
          </a:p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ترانيم أفراح وغنا </a:t>
            </a:r>
          </a:p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وصلاة ف كل الأوقات</a:t>
            </a:r>
          </a:p>
          <a:p>
            <a:br>
              <a:rPr lang="ar-EG" sz="6600" b="1" dirty="0">
                <a:solidFill>
                  <a:srgbClr val="00582A"/>
                </a:solidFill>
              </a:rPr>
            </a:br>
            <a:endParaRPr lang="ar-SA" sz="6600" b="1" dirty="0">
              <a:solidFill>
                <a:srgbClr val="00582A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239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519291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3-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نجينا من نفسينا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من جهل وضعف إيمان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نور فينا وحوالينا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برسالة ف كل مكان</a:t>
            </a:r>
            <a:br>
              <a:rPr lang="ar-EG" sz="6600" b="1" dirty="0"/>
            </a:br>
            <a:endParaRPr lang="ar-SA" sz="6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784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46628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القرار :</a:t>
            </a:r>
          </a:p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 عايشين معاك في هنا </a:t>
            </a:r>
          </a:p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وف نصرة ولو في ضيقات </a:t>
            </a:r>
          </a:p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ترانيم أفراح وغنا </a:t>
            </a:r>
          </a:p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وصلاة ف كل الأوقات</a:t>
            </a:r>
          </a:p>
          <a:p>
            <a:br>
              <a:rPr lang="ar-EG" sz="6600" b="1" dirty="0">
                <a:solidFill>
                  <a:srgbClr val="00582A"/>
                </a:solidFill>
              </a:rPr>
            </a:br>
            <a:endParaRPr lang="ar-SA" sz="6600" b="1" dirty="0">
              <a:solidFill>
                <a:srgbClr val="00582A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7085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2210</TotalTime>
  <Words>134</Words>
  <Application>Microsoft Office PowerPoint</Application>
  <PresentationFormat>عرض على الشاشة (4:3)</PresentationFormat>
  <Paragraphs>43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3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367</cp:revision>
  <dcterms:created xsi:type="dcterms:W3CDTF">2021-12-07T14:30:00Z</dcterms:created>
  <dcterms:modified xsi:type="dcterms:W3CDTF">2024-08-29T08:42:14Z</dcterms:modified>
</cp:coreProperties>
</file>