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323" r:id="rId3"/>
    <p:sldId id="29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/>
            <a:r>
              <a:rPr lang="ar-EG" sz="6000" b="1" dirty="0"/>
              <a:t>عجيبة هي أعمالك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عَجبيَة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ٌ هِيَ أعمَالُكَ  وَنفسي تَعرِفُ ذ َلِكَ يَقِيناً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عَجيبَة ٌ هِيَ أعمَالُكَ   يَحمَدُكَ اعمَالُكَ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يَحمَدُكَ يا رَبُّ كُلُّ أعمَالِكَ  </a:t>
            </a:r>
            <a:r>
              <a:rPr kumimoji="0" lang="ar-EG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مز145: 10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aajibaton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taarefo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thaleka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yaqeenan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aajibaton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hia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yahmadoka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aamaloka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yahmadoka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ya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aamaleka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All thy works shall praise thee, O </a:t>
            </a:r>
            <a:r>
              <a:rPr kumimoji="0" lang="en-US" sz="2800" b="1" i="0" u="none" strike="noStrike" kern="0" cap="small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Lord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; and thy saints shall bless thee. 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Psalm 145: 10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5046</TotalTime>
  <Words>79</Words>
  <Application>Microsoft Office PowerPoint</Application>
  <PresentationFormat>عرض على الشاشة (4:3)</PresentationFormat>
  <Paragraphs>7</Paragraphs>
  <Slides>3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492</cp:revision>
  <dcterms:created xsi:type="dcterms:W3CDTF">2021-12-07T14:30:00Z</dcterms:created>
  <dcterms:modified xsi:type="dcterms:W3CDTF">2023-09-21T11:59:27Z</dcterms:modified>
</cp:coreProperties>
</file>