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43" r:id="rId3"/>
    <p:sldId id="44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عجيبة هي أعمالك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14400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عجيبة هي أعمالك (2)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ونفسي تعرف ذلك يقيناً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عجيبة هي أعمالك ربي</a:t>
            </a:r>
            <a:br>
              <a:rPr lang="ar-EG" sz="7200" b="1" dirty="0"/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يحمدك أعمالك</a:t>
            </a:r>
            <a:br>
              <a:rPr lang="ar-EG" sz="7200" b="1" dirty="0"/>
            </a:br>
            <a:endParaRPr lang="ar-SA" sz="88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84493"/>
            <a:ext cx="998219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يحمدك يا رب كل أعمالك (2)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عجيبة هي أعمالك (2)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ونفسي تعرف ذلك يقيناً</a:t>
            </a:r>
            <a:b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عجيبة هي أعمالك ربي</a:t>
            </a:r>
          </a:p>
          <a:p>
            <a:br>
              <a:rPr lang="ar-EG" sz="6600" b="1" dirty="0"/>
            </a:br>
            <a:endParaRPr lang="ar-SA" sz="66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6913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2215</TotalTime>
  <Words>50</Words>
  <Application>Microsoft Office PowerPoint</Application>
  <PresentationFormat>عرض على الشاشة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367</cp:revision>
  <dcterms:created xsi:type="dcterms:W3CDTF">2021-12-07T14:30:00Z</dcterms:created>
  <dcterms:modified xsi:type="dcterms:W3CDTF">2024-08-29T08:36:45Z</dcterms:modified>
</cp:coreProperties>
</file>