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26" r:id="rId4"/>
    <p:sldId id="327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64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عظيم هو ربنا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عظيم هو ربنا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ومليكنا المجيد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الساكن وسط سبح شعبه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فلنسجد له الآن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قدير ليس مثله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قد سحق الشيطان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يعيننا يعطينا الانتصار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فلنهتف له الآن</a:t>
            </a:r>
          </a:p>
        </p:txBody>
      </p:sp>
    </p:spTree>
    <p:extLst>
      <p:ext uri="{BB962C8B-B14F-4D97-AF65-F5344CB8AC3E}">
        <p14:creationId xmlns:p14="http://schemas.microsoft.com/office/powerpoint/2010/main" val="102807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3063"/>
            <a:ext cx="9144000" cy="5876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يا ربنا ما أمجد اسمك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يا ربنا نهديك كل تسبيحاتنا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يا ربنا ما أمجد اسمك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لأنك ربنا الأمين صانع العظائم وحدك</a:t>
            </a:r>
          </a:p>
        </p:txBody>
      </p:sp>
    </p:spTree>
    <p:extLst>
      <p:ext uri="{BB962C8B-B14F-4D97-AF65-F5344CB8AC3E}">
        <p14:creationId xmlns:p14="http://schemas.microsoft.com/office/powerpoint/2010/main" val="155523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49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2024-04-19T10:48:18Z</dcterms:modified>
</cp:coreProperties>
</file>