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325" r:id="rId3"/>
    <p:sldId id="326" r:id="rId4"/>
    <p:sldId id="327" r:id="rId5"/>
    <p:sldId id="295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59" d="100"/>
          <a:sy n="59" d="100"/>
        </p:scale>
        <p:origin x="64" y="4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791841"/>
            <a:ext cx="8763000" cy="2941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ترنيمة</a:t>
            </a:r>
          </a:p>
          <a:p>
            <a:pPr algn="ctr">
              <a:lnSpc>
                <a:spcPct val="150000"/>
              </a:lnSpc>
            </a:pPr>
            <a:r>
              <a:rPr lang="ar-SA" sz="8000" b="1" dirty="0">
                <a:latin typeface="Arial" charset="0"/>
                <a:cs typeface="Arial" charset="0"/>
              </a:rPr>
              <a:t>عظيم هو ربنا</a:t>
            </a:r>
            <a:endParaRPr lang="ar-EG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55912"/>
            <a:ext cx="91440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>
                <a:latin typeface="Arial" charset="0"/>
                <a:cs typeface="Arial" charset="0"/>
              </a:rPr>
              <a:t>عظيم هو ربنا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latin typeface="Arial" charset="0"/>
                <a:cs typeface="Arial" charset="0"/>
              </a:rPr>
              <a:t>ومليكنا المجيد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latin typeface="Arial" charset="0"/>
                <a:cs typeface="Arial" charset="0"/>
              </a:rPr>
              <a:t>الساكن وسط سبح شعبه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latin typeface="Arial" charset="0"/>
                <a:cs typeface="Arial" charset="0"/>
              </a:rPr>
              <a:t>فلنسجد له الآن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55912"/>
            <a:ext cx="91440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>
                <a:latin typeface="Arial" charset="0"/>
                <a:cs typeface="Arial" charset="0"/>
              </a:rPr>
              <a:t>قدير ليس مثله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latin typeface="Arial" charset="0"/>
                <a:cs typeface="Arial" charset="0"/>
              </a:rPr>
              <a:t>قد سحق الشيطان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latin typeface="Arial" charset="0"/>
                <a:cs typeface="Arial" charset="0"/>
              </a:rPr>
              <a:t>يعيننا يعطينا الانتصار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latin typeface="Arial" charset="0"/>
                <a:cs typeface="Arial" charset="0"/>
              </a:rPr>
              <a:t>فلنهتف له الآن</a:t>
            </a:r>
          </a:p>
        </p:txBody>
      </p:sp>
    </p:spTree>
    <p:extLst>
      <p:ext uri="{BB962C8B-B14F-4D97-AF65-F5344CB8AC3E}">
        <p14:creationId xmlns:p14="http://schemas.microsoft.com/office/powerpoint/2010/main" val="10280718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43063"/>
            <a:ext cx="9144000" cy="58767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>
                <a:latin typeface="Arial" charset="0"/>
                <a:cs typeface="Arial" charset="0"/>
              </a:rPr>
              <a:t>يا ربنا ما أمجد اسمك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latin typeface="Arial" charset="0"/>
                <a:cs typeface="Arial" charset="0"/>
              </a:rPr>
              <a:t>يا ربنا نهديك كل تسبيحاتنا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latin typeface="Arial" charset="0"/>
                <a:cs typeface="Arial" charset="0"/>
              </a:rPr>
              <a:t>يا ربنا ما أمجد اسمك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>
                <a:latin typeface="Arial" charset="0"/>
                <a:cs typeface="Arial" charset="0"/>
              </a:rPr>
              <a:t>لأنك ربنا الأمين صانع العظائم وحدك</a:t>
            </a:r>
          </a:p>
        </p:txBody>
      </p:sp>
    </p:spTree>
    <p:extLst>
      <p:ext uri="{BB962C8B-B14F-4D97-AF65-F5344CB8AC3E}">
        <p14:creationId xmlns:p14="http://schemas.microsoft.com/office/powerpoint/2010/main" val="15552345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898</TotalTime>
  <Words>49</Words>
  <Application>Microsoft Office PowerPoint</Application>
  <PresentationFormat>On-screen Show (4:3)</PresentationFormat>
  <Paragraphs>14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116</cp:revision>
  <dcterms:created xsi:type="dcterms:W3CDTF">2021-12-07T14:30:00Z</dcterms:created>
  <dcterms:modified xsi:type="dcterms:W3CDTF">2024-04-19T10:48:18Z</dcterms:modified>
</cp:coreProperties>
</file>