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50" r:id="rId4"/>
    <p:sldId id="451" r:id="rId5"/>
    <p:sldId id="452" r:id="rId6"/>
    <p:sldId id="45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0"/>
            <p14:sldId id="451"/>
            <p14:sldId id="452"/>
            <p14:sldId id="4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1" d="100"/>
          <a:sy n="51" d="100"/>
        </p:scale>
        <p:origin x="44" y="5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عمر ما حد اتكل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عمر ما حد اتكل عليك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ورجع قال خاب ظني وأملي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لكن كل اللي مسكوا فيك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تنجدهم بمعونة تملي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3384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ليك وقتك تيجي فيه وبترفع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تتدخل وسط الأهوال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وبحكمة إلهية بتسمع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تتبدل بيك الأحوال</a:t>
            </a:r>
            <a:br>
              <a:rPr lang="ar-EG" sz="7200" b="1" dirty="0"/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عمر ما حد اتكل عليك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ورجع قال خاب ظني وأملي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لكن كل اللي مسكوا فيك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تنجدهم بمعونة تملي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972717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2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اتعودنا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خلاص على حبك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واختبارات أيامنا تقول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واتعلمنا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حياتنا في قربك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مضمونة في شخصك على طول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EG" sz="7200" b="1" dirty="0"/>
            </a:br>
            <a:br>
              <a:rPr lang="ar-EG" sz="7200" b="1" dirty="0"/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027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عمر ما حد اتكل عليك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ورجع قال خاب ظني وأملي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لكن كل اللي مسكوا فيك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تنجدهم بمعونة تملي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6742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2239</TotalTime>
  <Words>111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372</cp:revision>
  <dcterms:created xsi:type="dcterms:W3CDTF">2021-12-07T14:30:00Z</dcterms:created>
  <dcterms:modified xsi:type="dcterms:W3CDTF">2024-04-19T10:42:07Z</dcterms:modified>
</cp:coreProperties>
</file>