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3" r:id="rId3"/>
    <p:sldId id="450" r:id="rId4"/>
    <p:sldId id="451" r:id="rId5"/>
    <p:sldId id="454" r:id="rId6"/>
    <p:sldId id="453" r:id="rId7"/>
    <p:sldId id="455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50"/>
            <p14:sldId id="451"/>
            <p14:sldId id="454"/>
            <p14:sldId id="453"/>
            <p14:sldId id="45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3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عمري ما دقت سعادة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4681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1-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عمري ما دقت سعادة في قلبي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ولا حسيت بسلام في حياتي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إلا في قربك انت يا ربي</a:t>
            </a:r>
            <a:br>
              <a:rPr lang="ar-EG" sz="6600" b="1" dirty="0"/>
            </a:b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بانسى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آلامي واحتياجاتي</a:t>
            </a: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451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ماشي في البرية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معايا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ماشي وساند ايدي عليك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واسمع وعدك افرح بيّ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ولازم يثبت فرحي فيك</a:t>
            </a: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1215571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3668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2-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طول ما عيني ليك مرفوعة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يفضل قلبي بيك مرفوع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واتعب لما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باحول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عيني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عنك وابقى في فقر وجوع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557056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451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ماشي في البرية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معايا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ماشي وساند ايدي عليك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واسمع وعدك افرح بيّ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ولازم يثبت فرحي فيك</a:t>
            </a: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441804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19291"/>
            <a:ext cx="9982199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3- </a:t>
            </a:r>
          </a:p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مهما يكون الحزن في قلبي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مهما أعدي في ضعف وضيق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ربي أنا دايماً بيك مرفوع</a:t>
            </a:r>
            <a:br>
              <a:rPr lang="ar-EG" sz="6600" b="1" dirty="0"/>
            </a:b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فوق الصعب </a:t>
            </a:r>
            <a:r>
              <a:rPr lang="ar-EG" sz="6600" b="1" i="0" dirty="0" err="1">
                <a:solidFill>
                  <a:srgbClr val="000000"/>
                </a:solidFill>
                <a:effectLst/>
                <a:latin typeface="Helvetica Neue"/>
              </a:rPr>
              <a:t>معايا</a:t>
            </a: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 صديق</a:t>
            </a:r>
            <a:br>
              <a:rPr lang="ar-EG" sz="6600" b="1" dirty="0"/>
            </a:br>
            <a:endParaRPr lang="ar-EG" sz="6600" b="1" i="0" dirty="0">
              <a:solidFill>
                <a:srgbClr val="001E0E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250493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45153"/>
            <a:ext cx="998219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i="0" dirty="0">
                <a:solidFill>
                  <a:srgbClr val="00582A"/>
                </a:solidFill>
                <a:effectLst/>
                <a:latin typeface="Helvetica Neue"/>
              </a:rPr>
              <a:t>القرار : </a:t>
            </a:r>
          </a:p>
          <a:p>
            <a:pPr algn="ctr" rtl="1"/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ماشي في البرية </a:t>
            </a:r>
            <a:r>
              <a:rPr lang="ar-EG" sz="6600" b="1" i="0" dirty="0" err="1">
                <a:solidFill>
                  <a:srgbClr val="00582A"/>
                </a:solidFill>
                <a:effectLst/>
                <a:latin typeface="Helvetica Neue"/>
              </a:rPr>
              <a:t>معايا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ماشي وساند ايدي عليك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واسمع وعدك افرح بيّ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i="0" dirty="0">
                <a:solidFill>
                  <a:srgbClr val="00582A"/>
                </a:solidFill>
                <a:effectLst/>
                <a:latin typeface="Helvetica Neue"/>
              </a:rPr>
              <a:t>ولازم يثبت فرحي فيك</a:t>
            </a:r>
            <a:endParaRPr lang="ar-EG" sz="6600" b="1" i="0" dirty="0">
              <a:solidFill>
                <a:srgbClr val="00582A"/>
              </a:solidFill>
              <a:effectLst/>
              <a:latin typeface="jomhuria"/>
            </a:endParaRPr>
          </a:p>
        </p:txBody>
      </p:sp>
    </p:spTree>
    <p:extLst>
      <p:ext uri="{BB962C8B-B14F-4D97-AF65-F5344CB8AC3E}">
        <p14:creationId xmlns:p14="http://schemas.microsoft.com/office/powerpoint/2010/main" val="3227569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</TotalTime>
  <Words>139</Words>
  <Application>Microsoft Office PowerPoint</Application>
  <PresentationFormat>عرض على الشاشة (4:3)</PresentationFormat>
  <Paragraphs>14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3" baseType="lpstr">
      <vt:lpstr>Arial</vt:lpstr>
      <vt:lpstr>Calibri</vt:lpstr>
      <vt:lpstr>Helvetica Neue</vt:lpstr>
      <vt:lpstr>jomhuria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373</cp:revision>
  <dcterms:created xsi:type="dcterms:W3CDTF">2021-12-07T14:30:00Z</dcterms:created>
  <dcterms:modified xsi:type="dcterms:W3CDTF">2024-08-29T08:33:36Z</dcterms:modified>
</cp:coreProperties>
</file>