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0" r:id="rId4"/>
    <p:sldId id="451" r:id="rId5"/>
    <p:sldId id="454" r:id="rId6"/>
    <p:sldId id="453" r:id="rId7"/>
    <p:sldId id="45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0"/>
            <p14:sldId id="451"/>
            <p14:sldId id="454"/>
            <p14:sldId id="453"/>
            <p14:sldId id="4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عمري ما دقت سعادة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عمري ما دقت سعادة في قلبي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حسيت بسلام في حياتي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إلا في قربك انت يا ربي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بانسى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آلامي واحتياجاتي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في البرية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وساند ايدي عليك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واسمع وعدك افرح بيّ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ولازم يثبت فرحي فيك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طول ما عيني ليك مرفوعة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يفضل قلبي بيك مرفوع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واتعب لما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باحول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عيني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عنك وابقى في فقر وجوع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5705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في البرية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وساند ايدي عليك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واسمع وعدك افرح بيّ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ولازم يثبت فرحي فيك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4180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يكون الحزن في قلبي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أعدي في ضعف وضيق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ربي أنا دايماً بيك مرفوع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فوق الصعب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صديق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25049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في البرية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ماشي وساند ايدي عليك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واسمع وعدك افرح بيّ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ولازم يثبت فرحي فيك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22756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139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373</cp:revision>
  <dcterms:created xsi:type="dcterms:W3CDTF">2021-12-07T14:30:00Z</dcterms:created>
  <dcterms:modified xsi:type="dcterms:W3CDTF">2024-08-29T08:33:36Z</dcterms:modified>
</cp:coreProperties>
</file>