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3" r:id="rId3"/>
    <p:sldId id="324" r:id="rId4"/>
    <p:sldId id="331" r:id="rId5"/>
    <p:sldId id="326" r:id="rId6"/>
    <p:sldId id="332" r:id="rId7"/>
    <p:sldId id="328" r:id="rId8"/>
    <p:sldId id="333" r:id="rId9"/>
    <p:sldId id="330" r:id="rId10"/>
    <p:sldId id="334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31"/>
            <p14:sldId id="326"/>
            <p14:sldId id="332"/>
            <p14:sldId id="328"/>
            <p14:sldId id="333"/>
            <p14:sldId id="330"/>
            <p14:sldId id="3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62" d="100"/>
          <a:sy n="62" d="100"/>
        </p:scale>
        <p:origin x="40" y="2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88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70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18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97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41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70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74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24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عُمري ما </a:t>
            </a:r>
            <a:r>
              <a:rPr lang="ar-EG" sz="6000" b="1" dirty="0" err="1"/>
              <a:t>هافشَل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رار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</a:p>
          <a:p>
            <a:pPr rtl="1">
              <a:lnSpc>
                <a:spcPct val="150000"/>
              </a:lnSpc>
            </a:pP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مري ما 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هافش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 طول ما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لن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اك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 فيها بد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ــــــــ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مري ما 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هافشل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طول ما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يديك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بيها 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سم 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2466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رار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</a:p>
          <a:p>
            <a:pPr rtl="1">
              <a:lnSpc>
                <a:spcPct val="150000"/>
              </a:lnSpc>
            </a:pP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مري ما 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هافش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 طول ما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لن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اك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 فيها بد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ــــــــ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مري ما 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هافشل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طول ما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يديك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بيها 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سم 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ز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 أفش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 و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نت إله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ـــــــ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بق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ــــــــــــ</a:t>
            </a:r>
            <a:r>
              <a:rPr kumimoji="0" lang="ar-JO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وة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ر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وحك س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اك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 ف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يّ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سط ظروفي الص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عب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 وخوفي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ألقى س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َـــــ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لام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</a:t>
            </a:r>
            <a:r>
              <a:rPr kumimoji="0" lang="ar-JO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فايض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ِــــــ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يّ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9430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رار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</a:p>
          <a:p>
            <a:pPr rtl="1">
              <a:lnSpc>
                <a:spcPct val="150000"/>
              </a:lnSpc>
            </a:pP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مري ما 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هافش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 طول ما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لن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اك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 فيها بد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ــــــــ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مري ما 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هافشل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طول ما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يديك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بيها 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سم 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181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 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فش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 و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نت وعودك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 س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طت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لا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َـــ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ات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َــــــــ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ة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 ج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لست في ظ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لم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تي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ياع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تي لا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لا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ات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ة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998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رار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</a:p>
          <a:p>
            <a:pPr rtl="1">
              <a:lnSpc>
                <a:spcPct val="150000"/>
              </a:lnSpc>
            </a:pP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مري ما 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هافش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 طول ما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لن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اك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 فيها بد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ــــــــ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مري ما 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هافشل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طول ما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يديك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بيها 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سم 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4297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 أفش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 و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نت م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ليكي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ار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سن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 وع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ينك ع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َـــــ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يّ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لحظة بلحظة ك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ط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ريقي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ك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فني وح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اس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 بيّ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751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رار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</a:p>
          <a:p>
            <a:pPr rtl="1">
              <a:lnSpc>
                <a:spcPct val="150000"/>
              </a:lnSpc>
            </a:pP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مري ما 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هافش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 طول ما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لن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اك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 فيها بد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ــــــــ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مري ما 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هافشل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طول ما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يديك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بيها 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سم 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7676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َّا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 أفش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 و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نت و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اع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دني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ير ور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حم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َــــ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ة ي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تبع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َـــ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ان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ــــ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م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اض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نت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مع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ض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ِّ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دن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لم ت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تر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كني ولم ت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نس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َـــــــ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اني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645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5099</TotalTime>
  <Words>574</Words>
  <Application>Microsoft Office PowerPoint</Application>
  <PresentationFormat>On-screen Show (4:3)</PresentationFormat>
  <Paragraphs>45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502</cp:revision>
  <dcterms:created xsi:type="dcterms:W3CDTF">2021-12-07T14:30:00Z</dcterms:created>
  <dcterms:modified xsi:type="dcterms:W3CDTF">2024-04-19T10:38:22Z</dcterms:modified>
</cp:coreProperties>
</file>