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88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257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718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204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41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93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748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459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عُمري ما </a:t>
            </a:r>
            <a:r>
              <a:rPr lang="ar-EG" sz="6000" b="1" dirty="0" err="1"/>
              <a:t>هافشَل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:</a:t>
            </a:r>
            <a:r>
              <a:rPr lang="ar-EG" sz="3200" b="1" dirty="0">
                <a:solidFill>
                  <a:srgbClr val="005024"/>
                </a:solidFill>
                <a:latin typeface="Calibri"/>
              </a:rPr>
              <a:t> 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مري ما </a:t>
            </a:r>
            <a:r>
              <a:rPr kumimoji="0" lang="ar-JO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هافش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 طول </a:t>
            </a:r>
            <a:r>
              <a:rPr kumimoji="0" lang="ar-JO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مالن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ِّ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عم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َــ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ة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</a:t>
            </a:r>
            <a:r>
              <a:rPr kumimoji="0" lang="ar-JO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نا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س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اك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 فيها بد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ِّ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سوع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مري ما </a:t>
            </a:r>
            <a:r>
              <a:rPr kumimoji="0" lang="ar-JO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هافشل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طول ما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يديك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م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اس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 بيها ب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سم 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سوع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aomri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hafshal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manneama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saken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dam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aomri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hafshal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edek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masek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biha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besm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will not fail as long as I live in Your grace in the name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of Jesus and as long as I am holding Your hand.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1026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:</a:t>
            </a:r>
            <a:r>
              <a:rPr lang="ar-EG" sz="3200" b="1" dirty="0">
                <a:solidFill>
                  <a:srgbClr val="005024"/>
                </a:solidFill>
                <a:latin typeface="Calibri"/>
              </a:rPr>
              <a:t> 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مري ما </a:t>
            </a:r>
            <a:r>
              <a:rPr kumimoji="0" lang="ar-JO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هافش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 طول </a:t>
            </a:r>
            <a:r>
              <a:rPr kumimoji="0" lang="ar-JO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مالن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ِّ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عم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َــ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ة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</a:t>
            </a:r>
            <a:r>
              <a:rPr kumimoji="0" lang="ar-JO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نا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س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اك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 فيها بد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ِّ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سوع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مري ما </a:t>
            </a:r>
            <a:r>
              <a:rPr kumimoji="0" lang="ar-JO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هافشل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طول ما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يديك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م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اس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 بيها ب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سم 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سوع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aomri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hafshal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manneama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saken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dam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aomri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hafshal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edek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masek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biha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besm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will not fail as long as I live in Your grace in the name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of Jesus and as long as I am holding Your hand.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إ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ز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 أفش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 و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نت إله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ـــــــ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بق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ــــــــــــ</a:t>
            </a:r>
            <a:r>
              <a:rPr kumimoji="0" lang="ar-JO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وة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ر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وحك س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اك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 ف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يّ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سط ظروفي الص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 وخوفي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ألقى س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َـــــ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لام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 </a:t>
            </a:r>
            <a:r>
              <a:rPr kumimoji="0" lang="ar-JO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فايض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ِــــــ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يّ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ezzay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afshal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wenta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owet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rohak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saken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wast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zorofi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eSSaaba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khofi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alqa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salamak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fayeD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800" b="1" dirty="0">
              <a:solidFill>
                <a:prstClr val="black"/>
              </a:solidFill>
              <a:latin typeface="Calibri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How do I fail when You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live in me with the power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of Your Spirit. In the middle of turbulence and fear,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Your peace flows in me.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9430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:</a:t>
            </a:r>
            <a:r>
              <a:rPr lang="ar-EG" sz="3200" b="1" dirty="0">
                <a:solidFill>
                  <a:srgbClr val="005024"/>
                </a:solidFill>
                <a:latin typeface="Calibri"/>
              </a:rPr>
              <a:t> 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مري ما </a:t>
            </a:r>
            <a:r>
              <a:rPr kumimoji="0" lang="ar-JO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هافش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 طول </a:t>
            </a:r>
            <a:r>
              <a:rPr kumimoji="0" lang="ar-JO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مالن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ِّ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عم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َــ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ة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</a:t>
            </a:r>
            <a:r>
              <a:rPr kumimoji="0" lang="ar-JO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نا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س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اك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 فيها بد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ِّ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سوع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مري ما </a:t>
            </a:r>
            <a:r>
              <a:rPr kumimoji="0" lang="ar-JO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هافشل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طول ما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يديك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م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اس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 بيها ب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سم 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سوع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aomri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hafshal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manneama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saken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dam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aomri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hafshal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edek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masek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biha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besm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will not fail as long as I live in Your grace in the name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of Jesus and as long as I am holding Your hand.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8480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ز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فش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 و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نت وعودك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 س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طت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لا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ش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َـــ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ات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َــــــــ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ة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 ج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لست في ظ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لم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تي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</a:t>
            </a:r>
            <a:r>
              <a:rPr kumimoji="0" lang="ar-JO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ياع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تي لا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ش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ات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ة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ezzay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afshal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wenta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woaodak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saqatt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shamata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wen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jalast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zolmati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aadowati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la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shamata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How do I fail when Your promise is that if I fall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or sit in the darkness there will be no gloating. 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998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:</a:t>
            </a:r>
            <a:r>
              <a:rPr lang="ar-EG" sz="3200" b="1" dirty="0">
                <a:solidFill>
                  <a:srgbClr val="005024"/>
                </a:solidFill>
                <a:latin typeface="Calibri"/>
              </a:rPr>
              <a:t> 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مري ما </a:t>
            </a:r>
            <a:r>
              <a:rPr kumimoji="0" lang="ar-JO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هافش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 طول </a:t>
            </a:r>
            <a:r>
              <a:rPr kumimoji="0" lang="ar-JO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مالن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ِّ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عم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َــ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ة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</a:t>
            </a:r>
            <a:r>
              <a:rPr kumimoji="0" lang="ar-JO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نا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س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اك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 فيها بد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ِّ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سوع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مري ما </a:t>
            </a:r>
            <a:r>
              <a:rPr kumimoji="0" lang="ar-JO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هافشل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طول ما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يديك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م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اس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 بيها ب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سم 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سوع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aomri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hafshal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manneama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saken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dam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aomri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hafshal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edek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masek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biha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besm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will not fail as long as I live in Your grace in the name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of Jesus and as long as I am holding Your hand.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626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ز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 أفش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 و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نت م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ليكي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ح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ار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سن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ــ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 وع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ينك ع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َـــــ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يّ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لحظة بلحظة ك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ط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ريقي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ك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ش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فني وح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اس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 بيّ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ezzay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afshal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wenta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maliki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haresni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aenak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aalayya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lahza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blahza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tareeqi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kashefni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hases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bia</a:t>
            </a:r>
            <a:b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How do I fail if You are my king Who watches me every moment and feels with me in every step.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1751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:</a:t>
            </a:r>
            <a:r>
              <a:rPr lang="ar-EG" sz="3200" b="1" dirty="0">
                <a:solidFill>
                  <a:srgbClr val="005024"/>
                </a:solidFill>
                <a:latin typeface="Calibri"/>
              </a:rPr>
              <a:t> 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مري ما </a:t>
            </a:r>
            <a:r>
              <a:rPr kumimoji="0" lang="ar-JO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هافش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 طول </a:t>
            </a:r>
            <a:r>
              <a:rPr kumimoji="0" lang="ar-JO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مالن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ِّ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عم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َــ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ة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</a:t>
            </a:r>
            <a:r>
              <a:rPr kumimoji="0" lang="ar-JO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نا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س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اك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 فيها بد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ِّ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سوع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مري ما </a:t>
            </a:r>
            <a:r>
              <a:rPr kumimoji="0" lang="ar-JO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هافشل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طول ما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يديك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م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اس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 بيها ب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سم 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سوع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aomri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hafshal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manneama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saken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dam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aomri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hafshal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edek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masek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biha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besm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will not fail as long as I live in Your grace in the name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of Jesus and as long as I am holding Your hand.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4518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4-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ز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َّا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 أفش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 و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نت و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اع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دني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خ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ير ور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حم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َــــ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ة ي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تبع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َـــ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ان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ــــ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م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اض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نت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مع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ض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ِّ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دن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ــ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لم ت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تر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كني ولم ت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ِ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نس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َـــــــ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اني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ezzay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afshal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wenta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waaedni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kher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rahma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yatbaani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maDia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enta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maaDedni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lam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tatrokni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wlam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tensani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lang="en-US" sz="3000" b="1" dirty="0">
              <a:solidFill>
                <a:prstClr val="black"/>
              </a:solidFill>
              <a:latin typeface="Calibri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How do I fail when You promised blessings and mercy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 follow me and that You will never forget me.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2645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5096</TotalTime>
  <Words>983</Words>
  <Application>Microsoft Office PowerPoint</Application>
  <PresentationFormat>عرض على الشاشة (4:3)</PresentationFormat>
  <Paragraphs>50</Paragraphs>
  <Slides>11</Slides>
  <Notes>9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501</cp:revision>
  <dcterms:created xsi:type="dcterms:W3CDTF">2021-12-07T14:30:00Z</dcterms:created>
  <dcterms:modified xsi:type="dcterms:W3CDTF">2023-10-02T07:16:27Z</dcterms:modified>
</cp:coreProperties>
</file>