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3" r:id="rId3"/>
    <p:sldId id="306" r:id="rId4"/>
    <p:sldId id="311" r:id="rId5"/>
    <p:sldId id="312" r:id="rId6"/>
    <p:sldId id="318" r:id="rId7"/>
    <p:sldId id="319" r:id="rId8"/>
    <p:sldId id="315" r:id="rId9"/>
    <p:sldId id="320" r:id="rId10"/>
    <p:sldId id="32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6"/>
            <p14:sldId id="311"/>
            <p14:sldId id="312"/>
            <p14:sldId id="318"/>
            <p14:sldId id="319"/>
            <p14:sldId id="315"/>
            <p14:sldId id="320"/>
            <p14:sldId id="3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72" d="100"/>
          <a:sy n="72" d="100"/>
        </p:scale>
        <p:origin x="64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عني قضى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فَكيفَ أَنسى شَافي جُرُوحي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مَاحِي آثامي فَكَيفَ أَنســــى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لَولاكَ أَنتَ خِلِّي وَعَونِـــــي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رَبِّيَ أَنتَ فِي الحَشَا فَلَنْ أَنسَاكْ</a:t>
            </a:r>
          </a:p>
        </p:txBody>
      </p:sp>
    </p:spTree>
    <p:extLst>
      <p:ext uri="{BB962C8B-B14F-4D97-AF65-F5344CB8AC3E}">
        <p14:creationId xmlns:p14="http://schemas.microsoft.com/office/powerpoint/2010/main" val="2852369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عني قضى ربي الحنون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وذاق غصَّات المنونْ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مُحرراً أَسرى السُّجُونْ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ربُّ الورى فَادي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الآنامْ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جِئتَ شِفَاءً مُتَّ فِدَاءً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فَيا لَحُبِّكَ العَجِيــــبْ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ليسَ سِواكَ فَفِي دِمَاكَ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نَجُوتُ مِنْ مَوتٍ رَهِيبْ</a:t>
            </a: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فَكيفَ أَنسى شَافي جُرُوحي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مَاحِي آثامي فَكَيفَ أَنســــى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لَولاكَ أَنتَ خِلِّي وَعَونِـــــي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رَبِّيَ أَنتَ فِي الحَشَا فَلَنْ أَنسَاكْ</a:t>
            </a:r>
          </a:p>
        </p:txBody>
      </p:sp>
    </p:spTree>
    <p:extLst>
      <p:ext uri="{BB962C8B-B14F-4D97-AF65-F5344CB8AC3E}">
        <p14:creationId xmlns:p14="http://schemas.microsoft.com/office/powerpoint/2010/main" val="289822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كيفَ قَضَى يا لَلعَجَبْ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فَوقَ صَلِيبٍ مِن خَشَبْ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بِالصلبَ قَد مَحَى الغَضَبْ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وسيطَ صُلحٍ  وَسَــــــلامْ</a:t>
            </a:r>
          </a:p>
        </p:txBody>
      </p:sp>
    </p:spTree>
    <p:extLst>
      <p:ext uri="{BB962C8B-B14F-4D97-AF65-F5344CB8AC3E}">
        <p14:creationId xmlns:p14="http://schemas.microsoft.com/office/powerpoint/2010/main" val="3745240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جِئتَ شِفَاءً مُتَّ فِدَاءً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فَيا لَحُبِّكَ العَجِيــــبْ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ليسَ سِواكَ فَفِي دِمَاكَ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نَجُوتُ مِنْ مَوتٍ رَهِيبْ</a:t>
            </a:r>
          </a:p>
        </p:txBody>
      </p:sp>
    </p:spTree>
    <p:extLst>
      <p:ext uri="{BB962C8B-B14F-4D97-AF65-F5344CB8AC3E}">
        <p14:creationId xmlns:p14="http://schemas.microsoft.com/office/powerpoint/2010/main" val="2389682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فَكيفَ أَنسى شَافي جُرُوحي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مَاحِي آثامي فَكَيفَ أَنســــى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لَولاكَ أَنتَ خِلِّي وَعَونِـــــي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رَبِّيَ أَنتَ فِي الحَشَا فَلَنْ أَنسَاكْ</a:t>
            </a:r>
          </a:p>
        </p:txBody>
      </p:sp>
    </p:spTree>
    <p:extLst>
      <p:ext uri="{BB962C8B-B14F-4D97-AF65-F5344CB8AC3E}">
        <p14:creationId xmlns:p14="http://schemas.microsoft.com/office/powerpoint/2010/main" val="262399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dirty="0">
                <a:solidFill>
                  <a:srgbClr val="000000"/>
                </a:solidFill>
                <a:latin typeface="Helvetica Neue"/>
                <a:cs typeface="+mn-cs"/>
              </a:rPr>
              <a:t>3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سَالَتْ يَنابِيعُ دِمَاهْ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حُبَّاً حَنَاناً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لِلخُطَاةْ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مَا مِنْ رَجَاءٍ لِي سِواهْ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يُولِي الخلاصَ بِالتَّمَامْ</a:t>
            </a:r>
          </a:p>
        </p:txBody>
      </p:sp>
    </p:spTree>
    <p:extLst>
      <p:ext uri="{BB962C8B-B14F-4D97-AF65-F5344CB8AC3E}">
        <p14:creationId xmlns:p14="http://schemas.microsoft.com/office/powerpoint/2010/main" val="3717019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جِئتَ شِفَاءً مُتَّ فِدَاءً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فَيا لَحُبِّكَ العَجِيــــبْ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ليسَ سِواكَ فَفِي دِمَاكَ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نَجُوتُ مِنْ مَوتٍ رَهِيبْ</a:t>
            </a:r>
          </a:p>
        </p:txBody>
      </p:sp>
    </p:spTree>
    <p:extLst>
      <p:ext uri="{BB962C8B-B14F-4D97-AF65-F5344CB8AC3E}">
        <p14:creationId xmlns:p14="http://schemas.microsoft.com/office/powerpoint/2010/main" val="740225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3722</TotalTime>
  <Words>157</Words>
  <Application>Microsoft Office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291</cp:revision>
  <dcterms:created xsi:type="dcterms:W3CDTF">2021-12-07T14:30:00Z</dcterms:created>
  <dcterms:modified xsi:type="dcterms:W3CDTF">2024-04-19T10:28:30Z</dcterms:modified>
</cp:coreProperties>
</file>