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4" r:id="rId4"/>
    <p:sldId id="325" r:id="rId5"/>
    <p:sldId id="328" r:id="rId6"/>
    <p:sldId id="327" r:id="rId7"/>
    <p:sldId id="32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8"/>
            <p14:sldId id="327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1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25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6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73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7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5400" b="1" dirty="0"/>
              <a:t>عِيني عَليك عَلى صَليبك عَلى وعُودك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محتاج أتغَطَّى بدَمَّك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وَأختبي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بضَعَفاتي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فِيك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لَمَّا باجي لعَرش جَلالك وَأنسِـكِب عَند قدَمِيك</a:t>
            </a: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mehtaj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atghatta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bdammak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wakhtebi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Daaafati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feek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lamma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baji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aarsh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jalalak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  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wansekeb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qadamaik</a:t>
            </a: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need to be covered by Your blood and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hide my weakness in You when I come into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Your throne and pour myself at Your feet.</a:t>
            </a:r>
            <a:endParaRPr lang="ar-EG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(عِيني عَليك)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  عَلى صَليبك عَلى وعُــودك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(وَاثِق فيك)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هاتقودني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حَسَب عَظَمِة جُودك</a:t>
            </a:r>
          </a:p>
          <a:p>
            <a:pPr rtl="1"/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aalaik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 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Saleebak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woaodaka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watheq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 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hatqodni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hasab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aazamet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jodak</a:t>
            </a:r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meditate on Your cross and Your promises.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 trust that You will lead me according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to Your great goodness.</a:t>
            </a:r>
            <a:endParaRPr lang="ar-EG" sz="1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-2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محتاج أن أمتَلي مِنَّك وَأعرَفك بحَقِيقة الآن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وبسُلطانك أشهَد عَنَّك مِش بضَعف وَلا بَهَتان</a:t>
            </a: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mehtaj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amtali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mennak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waarafak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haqiqa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web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soltanak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ashhad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aannak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mesh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Daaf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bahatan</a:t>
            </a: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need to be filled by You and to know the truth about You. I need to proclaim You with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authority not by weakness or with shame.</a:t>
            </a:r>
            <a:endParaRPr lang="ar-EG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2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(عِيني عَليك)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  عَلى صَليبك عَلى وعُــودك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(وَاثِق فيك)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هاتقودني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حَسَب عَظَمِة جُودك</a:t>
            </a:r>
          </a:p>
          <a:p>
            <a:pPr rtl="1"/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aalaik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 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Saleebak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woaodaka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watheq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 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hatqodni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hasab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aazamet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jodak</a:t>
            </a:r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meditate on Your cross and Your promises.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 trust that You will lead me according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to Your great goodness.</a:t>
            </a:r>
            <a:endParaRPr lang="ar-EG" sz="1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135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-3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محتاج أتعَلِّم مِنَّك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إزَّاي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أنقَـص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وِإنتَ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تزيد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وَاقِف في الثَّغرِ قُدَّامَك كَرَجُل عِينه عَلى المَوَاعِيد</a:t>
            </a: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mehtaj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ataallem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mennak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ezzay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anqaS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tzeed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ffi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thaghri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oddamak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rajol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aeno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almawaaeed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need to learn how You increase and I decrease.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 need to learn to stand in the hole as a man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trusting in the promises.</a:t>
            </a:r>
            <a:endParaRPr lang="ar-EG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0837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(عِيني عَليك)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  عَلى صَليبك عَلى وعُــودك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(وَاثِق فيك)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هاتقودني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حَسَب عَظَمِة جُودك</a:t>
            </a:r>
          </a:p>
          <a:p>
            <a:pPr rtl="1"/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aalaik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 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Saleebak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woaodaka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watheq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 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hatqodni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hasab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aazamet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jodak</a:t>
            </a:r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meditate on Your cross and Your promises.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 trust that You will lead me according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to Your great goodness.</a:t>
            </a:r>
            <a:endParaRPr lang="ar-EG" sz="1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3955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5221</TotalTime>
  <Words>426</Words>
  <Application>Microsoft Office PowerPoint</Application>
  <PresentationFormat>عرض على الشاشة (4:3)</PresentationFormat>
  <Paragraphs>58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517</cp:revision>
  <dcterms:created xsi:type="dcterms:W3CDTF">2021-12-07T14:30:00Z</dcterms:created>
  <dcterms:modified xsi:type="dcterms:W3CDTF">2025-02-08T11:37:53Z</dcterms:modified>
</cp:coreProperties>
</file>