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56" r:id="rId3"/>
    <p:sldId id="465" r:id="rId4"/>
    <p:sldId id="443" r:id="rId5"/>
    <p:sldId id="457" r:id="rId6"/>
    <p:sldId id="474" r:id="rId7"/>
    <p:sldId id="475" r:id="rId8"/>
    <p:sldId id="468" r:id="rId9"/>
    <p:sldId id="469" r:id="rId10"/>
    <p:sldId id="476" r:id="rId11"/>
    <p:sldId id="477" r:id="rId12"/>
    <p:sldId id="472" r:id="rId13"/>
    <p:sldId id="473" r:id="rId14"/>
    <p:sldId id="478" r:id="rId15"/>
    <p:sldId id="479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65"/>
            <p14:sldId id="443"/>
            <p14:sldId id="457"/>
            <p14:sldId id="474"/>
            <p14:sldId id="475"/>
            <p14:sldId id="468"/>
            <p14:sldId id="469"/>
            <p14:sldId id="476"/>
            <p14:sldId id="477"/>
            <p14:sldId id="472"/>
            <p14:sldId id="473"/>
            <p14:sldId id="478"/>
            <p14:sldId id="47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/>
            <a:r>
              <a:rPr lang="ar-EG" sz="7200" b="1" dirty="0"/>
              <a:t>غالي عليك ربي أنا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وغلاوتي مش فيــــا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دي محبتـــك ليـــــــا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72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918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757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89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لكن صوتك جه و فوقني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الليلة أنا راجع صدقني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لحظة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بدونك لا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تعال لي و من شري اعتقني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2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5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effectLst/>
              </a:rPr>
              <a:t>( إخلّق فيّ قلب جديد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و ارمي الماضي عني بعيد)2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أنا من الليلة واحد تاني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و الجاي معاك فرحة و عيد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دا أنا غالي عليك</a:t>
            </a:r>
          </a:p>
          <a:p>
            <a:br>
              <a:rPr lang="ar-EG" sz="6000" b="1" dirty="0">
                <a:effectLst/>
              </a:rPr>
            </a:br>
            <a:endParaRPr lang="en-US" sz="6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579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وغلاوتي مش فيــــا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دي محبتـــك ليـــــــا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911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918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982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وغلاوتي مش فيــــا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دي محبتـــك ليـــــــا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918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15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5027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رغم إني قليل في عنيّ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ضعيف قدام أي خطية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وشعوري بالذنب ماليني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حياتي فاترة و مطفية</a:t>
            </a:r>
            <a:br>
              <a:rPr lang="ar-EG" sz="6600" b="1" dirty="0"/>
            </a:br>
            <a:br>
              <a:rPr lang="ar-EG" sz="6600" b="1" dirty="0"/>
            </a:b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196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( و الماضي عمال يطاردني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الناس حواليّا بتغضبني ) 2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مفيش حاجة تسُر القلب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لكن ثقتي فحبك ليا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دا أنا غالي عليك</a:t>
            </a:r>
            <a:br>
              <a:rPr lang="ar-EG" sz="6600" b="1" dirty="0"/>
            </a:b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( غالي عليك ربي أنا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غالي عليــــــــك 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وغلاوتي مش فيــــا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دي محبتـــك ليـــــــا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534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91845"/>
            <a:ext cx="9982199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حطتني جوة قلبك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و شلتني في عنيك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غالي عليك</a:t>
            </a: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7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689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رغم إني عاهدتك أرجعلك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لكني معُدتش أنفع لك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دا ما فيه شيء صالح فيا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 مؤكد في جهنم هاهلك</a:t>
            </a:r>
            <a:endParaRPr lang="en-US" sz="6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3335"/>
            <a:ext cx="9982199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( لا إديتك فرصة تكلمني</a:t>
            </a:r>
            <a:br>
              <a:rPr lang="ar-EG" sz="60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ولا في ظروفي الصعبة هاممني )2</a:t>
            </a:r>
            <a:br>
              <a:rPr lang="ar-EG" sz="54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مع إن الموت قرب مني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كان حياخدني و يقضي عليا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دا أنا غالي عليك</a:t>
            </a:r>
            <a:br>
              <a:rPr lang="ar-EG" sz="6000" b="1" dirty="0"/>
            </a:br>
            <a:endParaRPr lang="en-US" sz="80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378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2258</TotalTime>
  <Words>300</Words>
  <Application>Microsoft Office PowerPoint</Application>
  <PresentationFormat>عرض على الشاشة (4:3)</PresentationFormat>
  <Paragraphs>36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378</cp:revision>
  <dcterms:created xsi:type="dcterms:W3CDTF">2021-12-07T14:30:00Z</dcterms:created>
  <dcterms:modified xsi:type="dcterms:W3CDTF">2024-08-29T08:32:05Z</dcterms:modified>
</cp:coreProperties>
</file>