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43" r:id="rId3"/>
    <p:sldId id="464" r:id="rId4"/>
    <p:sldId id="456" r:id="rId5"/>
    <p:sldId id="457" r:id="rId6"/>
    <p:sldId id="473" r:id="rId7"/>
    <p:sldId id="474" r:id="rId8"/>
    <p:sldId id="467" r:id="rId9"/>
    <p:sldId id="468" r:id="rId10"/>
    <p:sldId id="475" r:id="rId11"/>
    <p:sldId id="476" r:id="rId12"/>
    <p:sldId id="471" r:id="rId13"/>
    <p:sldId id="472" r:id="rId14"/>
    <p:sldId id="477" r:id="rId15"/>
    <p:sldId id="478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4"/>
            <p14:sldId id="456"/>
            <p14:sldId id="457"/>
            <p14:sldId id="473"/>
            <p14:sldId id="474"/>
            <p14:sldId id="467"/>
            <p14:sldId id="468"/>
            <p14:sldId id="475"/>
            <p14:sldId id="476"/>
            <p14:sldId id="471"/>
            <p14:sldId id="472"/>
            <p14:sldId id="477"/>
            <p14:sldId id="4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لدم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بالنعمة لا بالأعمال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4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70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3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نعلن دمك علي أعتاب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بيوتنا وما لينا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ضمايرنا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وكل صعاب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نصبها العدو لينا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64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1077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effectLst/>
              </a:rPr>
              <a:t>واثقين في دمك وفيك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effectLst/>
              </a:rPr>
              <a:t>وفي سلطان اسمك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وليك </a:t>
            </a:r>
            <a:r>
              <a:rPr lang="ar-EG" sz="7200" b="1" dirty="0" err="1">
                <a:effectLst/>
              </a:rPr>
              <a:t>بنغنيلك</a:t>
            </a:r>
            <a:r>
              <a:rPr lang="ar-EG" sz="7200" b="1" dirty="0">
                <a:effectLst/>
              </a:rPr>
              <a:t> أغانينا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effectLst/>
              </a:rPr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3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بالنعمة لا بالأعمال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8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70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9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بالنعمة لا بالأعمال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70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3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الدم معناه صليب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وثمن دفعه حمل الله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ومحبة وحب عجيب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بيه إمتازنا وإحنا خطاة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28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قبلته بالإيمان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أعطاني بيه السلطان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صرت بدمه ابن الله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بالنعمة لا بالأعمال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1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70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055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للدم غلبة وسلطان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نسحق بيها كل قيود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أي خطية مهما كان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ابدًا بالدم ماتسود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8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28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بنرفع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اغنيات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ونعلي ليه الهتافات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ونعري الكذب الموجود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29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2264</TotalTime>
  <Words>252</Words>
  <Application>Microsoft Office PowerPoint</Application>
  <PresentationFormat>عرض على الشاشة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2024-08-29T08:29:03Z</dcterms:modified>
</cp:coreProperties>
</file>