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</a:t>
            </a:r>
            <a:r>
              <a:rPr lang="ar-EG" sz="7200" b="1" dirty="0" err="1"/>
              <a:t>معايا</a:t>
            </a:r>
            <a:r>
              <a:rPr lang="ar-EG" sz="7200" b="1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3596"/>
            <a:ext cx="9982199" cy="805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غنوا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يا شعب الرب  تعالوا نرنم ليه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خلوا هتاف تسبيحنا يدوي ويعلن نصرنا فيه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وليوم مجيئه نكون شعبه اللي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مستنيه</a:t>
            </a:r>
            <a:endParaRPr lang="ar-EG" sz="5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ومعاه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هناك في سماه نفضل نرنم ليه</a:t>
            </a:r>
          </a:p>
          <a:p>
            <a:pPr algn="ctr">
              <a:lnSpc>
                <a:spcPct val="150000"/>
              </a:lnSpc>
            </a:pPr>
            <a:br>
              <a:rPr lang="ar-EG" sz="5000" b="1" dirty="0">
                <a:solidFill>
                  <a:srgbClr val="00582A"/>
                </a:solidFill>
              </a:rPr>
            </a:br>
            <a:endParaRPr lang="en-US" altLang="en-US" sz="5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91693"/>
            <a:ext cx="9982199" cy="11674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1-  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SA" sz="4800" b="1" i="0" dirty="0" err="1">
                <a:solidFill>
                  <a:srgbClr val="000000"/>
                </a:solidFill>
                <a:effectLst/>
                <a:latin typeface="Helvetica Neue"/>
              </a:rPr>
              <a:t>بيهتف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 للي فداني بدمه على الصليب</a:t>
            </a:r>
            <a:endParaRPr lang="ar-SA" sz="13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روحي وعقلي ويا لساني يعظموا أغلى حبيب</a:t>
            </a:r>
            <a:endParaRPr lang="ar-SA" sz="13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بسجود وحمد وعود هامجد اسمه وأعليه</a:t>
            </a:r>
            <a:endParaRPr lang="ar-SA" sz="13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وف ليل زمان الغربة يفضل قلبي يرنم ليه</a:t>
            </a:r>
            <a:endParaRPr lang="ar-SA" sz="13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lnSpc>
                <a:spcPct val="150000"/>
              </a:lnSpc>
            </a:pPr>
            <a:br>
              <a:rPr lang="ar-SA" sz="13800" b="1" dirty="0"/>
            </a:br>
            <a:endParaRPr lang="en-US" altLang="en-US" sz="138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3596"/>
            <a:ext cx="9982199" cy="805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غنوا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يا شعب الرب  تعالوا نرنم ليه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خلوا هتاف تسبيحنا يدوي ويعلن نصرنا فيه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وليوم مجيئه نكون شعبه اللي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مستنيه</a:t>
            </a:r>
            <a:endParaRPr lang="ar-EG" sz="5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ومعاه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هناك في سماه نفضل نرنم ليه</a:t>
            </a:r>
          </a:p>
          <a:p>
            <a:pPr algn="ctr">
              <a:lnSpc>
                <a:spcPct val="150000"/>
              </a:lnSpc>
            </a:pPr>
            <a:br>
              <a:rPr lang="ar-EG" sz="5000" b="1" dirty="0">
                <a:solidFill>
                  <a:srgbClr val="00582A"/>
                </a:solidFill>
              </a:rPr>
            </a:br>
            <a:endParaRPr lang="en-US" altLang="en-US" sz="5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1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8051"/>
            <a:ext cx="9982199" cy="5310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-  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 وسط الحرب ووقت الضيقة بأرفع قلبي </a:t>
            </a:r>
            <a:r>
              <a:rPr lang="ar-EG" sz="4800" b="1" dirty="0">
                <a:solidFill>
                  <a:srgbClr val="000000"/>
                </a:solidFill>
                <a:latin typeface="Helvetica Neue"/>
              </a:rPr>
              <a:t>إ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ليه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وعده يثبت في 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يماني يخليني 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هتف ليه</a:t>
            </a:r>
          </a:p>
          <a:p>
            <a:pPr algn="ctr" rtl="1">
              <a:lnSpc>
                <a:spcPct val="150000"/>
              </a:lnSpc>
            </a:pPr>
            <a:r>
              <a:rPr lang="ar-SA" sz="4000" b="1" i="0" dirty="0">
                <a:solidFill>
                  <a:srgbClr val="000000"/>
                </a:solidFill>
                <a:effectLst/>
                <a:latin typeface="Helvetica Neue"/>
              </a:rPr>
              <a:t>دي قيود سجون وجيوش حروب نكسر ها بالتسبيح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لما بيعلا هتاف 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4800" b="1" i="0" dirty="0">
                <a:solidFill>
                  <a:srgbClr val="000000"/>
                </a:solidFill>
                <a:effectLst/>
                <a:latin typeface="Helvetica Neue"/>
              </a:rPr>
              <a:t>يماننا مجدا للمسيح</a:t>
            </a:r>
          </a:p>
        </p:txBody>
      </p:sp>
    </p:spTree>
    <p:extLst>
      <p:ext uri="{BB962C8B-B14F-4D97-AF65-F5344CB8AC3E}">
        <p14:creationId xmlns:p14="http://schemas.microsoft.com/office/powerpoint/2010/main" val="222667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3596"/>
            <a:ext cx="9982199" cy="805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غنوا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يا شعب الرب  تعالوا نرنم ليه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خلوا هتاف تسبيحنا يدوي ويعلن نصرنا فيه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وليوم مجيئه نكون شعبه اللي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مستنيه</a:t>
            </a:r>
            <a:endParaRPr lang="ar-EG" sz="5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ومعاه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هناك في سماه نفضل نرنم ليه</a:t>
            </a:r>
          </a:p>
          <a:p>
            <a:pPr algn="ctr">
              <a:lnSpc>
                <a:spcPct val="150000"/>
              </a:lnSpc>
            </a:pPr>
            <a:br>
              <a:rPr lang="ar-EG" sz="5000" b="1" dirty="0">
                <a:solidFill>
                  <a:srgbClr val="00582A"/>
                </a:solidFill>
              </a:rPr>
            </a:br>
            <a:endParaRPr lang="en-US" altLang="en-US" sz="5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25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2434"/>
            <a:ext cx="9982199" cy="920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3</a:t>
            </a:r>
            <a:r>
              <a:rPr lang="ar-SA" sz="5000" b="1" i="0" dirty="0">
                <a:solidFill>
                  <a:srgbClr val="000000"/>
                </a:solidFill>
                <a:effectLst/>
                <a:latin typeface="Helvetica Neue"/>
              </a:rPr>
              <a:t>-  </a:t>
            </a:r>
            <a:endParaRPr lang="ar-EG" sz="5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مجد الرب في وسط كنيسته بنعلنه بالتسبيح</a:t>
            </a:r>
            <a:b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وباصوات الحمد بنهتف علو اسم المسيح</a:t>
            </a:r>
            <a:b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رافعين صليب الرب ده إحنا بدمه مفديين</a:t>
            </a:r>
            <a:b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غالبين جنود الشر باسمه دايمًا منتصرين</a:t>
            </a:r>
          </a:p>
          <a:p>
            <a:pPr>
              <a:lnSpc>
                <a:spcPct val="150000"/>
              </a:lnSpc>
            </a:pPr>
            <a:br>
              <a:rPr lang="ar-EG" sz="5000" b="1" dirty="0"/>
            </a:br>
            <a:br>
              <a:rPr lang="ar-SA" sz="5000" b="1" dirty="0"/>
            </a:br>
            <a:endParaRPr lang="en-US" altLang="en-US" sz="50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3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3596"/>
            <a:ext cx="9982199" cy="805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غنوا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يا شعب الرب  تعالوا نرنم ليه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خلوا هتاف تسبيحنا يدوي ويعلن نصرنا فيه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وليوم مجيئه نكون شعبه اللي </a:t>
            </a: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مستنيه</a:t>
            </a:r>
            <a:endParaRPr lang="ar-EG" sz="5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5000" b="1" i="0" dirty="0" err="1">
                <a:solidFill>
                  <a:srgbClr val="00582A"/>
                </a:solidFill>
                <a:effectLst/>
                <a:latin typeface="Helvetica Neue"/>
              </a:rPr>
              <a:t>ومعاه</a:t>
            </a:r>
            <a:r>
              <a:rPr lang="ar-EG" sz="5000" b="1" i="0" dirty="0">
                <a:solidFill>
                  <a:srgbClr val="00582A"/>
                </a:solidFill>
                <a:effectLst/>
                <a:latin typeface="Helvetica Neue"/>
              </a:rPr>
              <a:t> هناك في سماه نفضل نرنم ليه</a:t>
            </a:r>
          </a:p>
          <a:p>
            <a:pPr algn="ctr">
              <a:lnSpc>
                <a:spcPct val="150000"/>
              </a:lnSpc>
            </a:pPr>
            <a:br>
              <a:rPr lang="ar-EG" sz="5000" b="1" dirty="0">
                <a:solidFill>
                  <a:srgbClr val="00582A"/>
                </a:solidFill>
              </a:rPr>
            </a:br>
            <a:endParaRPr lang="en-US" altLang="en-US" sz="5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5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225</Words>
  <Application>Microsoft Office PowerPoint</Application>
  <PresentationFormat>عرض على الشاشة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2024-08-29T08:26:46Z</dcterms:modified>
</cp:coreProperties>
</file>