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5" r:id="rId2"/>
    <p:sldId id="324" r:id="rId3"/>
    <p:sldId id="323" r:id="rId4"/>
    <p:sldId id="325" r:id="rId5"/>
    <p:sldId id="326" r:id="rId6"/>
    <p:sldId id="327" r:id="rId7"/>
    <p:sldId id="328" r:id="rId8"/>
    <p:sldId id="329" r:id="rId9"/>
    <p:sldId id="29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4"/>
            <p14:sldId id="323"/>
            <p14:sldId id="325"/>
            <p14:sldId id="326"/>
            <p14:sldId id="327"/>
            <p14:sldId id="328"/>
            <p14:sldId id="329"/>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57" autoAdjust="0"/>
    <p:restoredTop sz="94660"/>
  </p:normalViewPr>
  <p:slideViewPr>
    <p:cSldViewPr>
      <p:cViewPr varScale="1">
        <p:scale>
          <a:sx n="90" d="100"/>
          <a:sy n="90" d="100"/>
        </p:scale>
        <p:origin x="1712" y="44"/>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10/9/2023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2</a:t>
            </a:fld>
            <a:endParaRPr lang="en-US"/>
          </a:p>
        </p:txBody>
      </p:sp>
    </p:spTree>
    <p:extLst>
      <p:ext uri="{BB962C8B-B14F-4D97-AF65-F5344CB8AC3E}">
        <p14:creationId xmlns:p14="http://schemas.microsoft.com/office/powerpoint/2010/main" val="813264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3</a:t>
            </a:fld>
            <a:endParaRPr lang="en-US"/>
          </a:p>
        </p:txBody>
      </p:sp>
    </p:spTree>
    <p:extLst>
      <p:ext uri="{BB962C8B-B14F-4D97-AF65-F5344CB8AC3E}">
        <p14:creationId xmlns:p14="http://schemas.microsoft.com/office/powerpoint/2010/main" val="323144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4</a:t>
            </a:fld>
            <a:endParaRPr lang="en-US"/>
          </a:p>
        </p:txBody>
      </p:sp>
    </p:spTree>
    <p:extLst>
      <p:ext uri="{BB962C8B-B14F-4D97-AF65-F5344CB8AC3E}">
        <p14:creationId xmlns:p14="http://schemas.microsoft.com/office/powerpoint/2010/main" val="2531469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5</a:t>
            </a:fld>
            <a:endParaRPr lang="en-US"/>
          </a:p>
        </p:txBody>
      </p:sp>
    </p:spTree>
    <p:extLst>
      <p:ext uri="{BB962C8B-B14F-4D97-AF65-F5344CB8AC3E}">
        <p14:creationId xmlns:p14="http://schemas.microsoft.com/office/powerpoint/2010/main" val="289679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6</a:t>
            </a:fld>
            <a:endParaRPr lang="en-US"/>
          </a:p>
        </p:txBody>
      </p:sp>
    </p:spTree>
    <p:extLst>
      <p:ext uri="{BB962C8B-B14F-4D97-AF65-F5344CB8AC3E}">
        <p14:creationId xmlns:p14="http://schemas.microsoft.com/office/powerpoint/2010/main" val="2464779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7</a:t>
            </a:fld>
            <a:endParaRPr lang="en-US"/>
          </a:p>
        </p:txBody>
      </p:sp>
    </p:spTree>
    <p:extLst>
      <p:ext uri="{BB962C8B-B14F-4D97-AF65-F5344CB8AC3E}">
        <p14:creationId xmlns:p14="http://schemas.microsoft.com/office/powerpoint/2010/main" val="31000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8</a:t>
            </a:fld>
            <a:endParaRPr lang="en-US"/>
          </a:p>
        </p:txBody>
      </p:sp>
    </p:spTree>
    <p:extLst>
      <p:ext uri="{BB962C8B-B14F-4D97-AF65-F5344CB8AC3E}">
        <p14:creationId xmlns:p14="http://schemas.microsoft.com/office/powerpoint/2010/main" val="3337907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10/9/2023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10/9/2023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10/9/2023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10/9/2023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52400"/>
            <a:ext cx="9144000" cy="2400657"/>
          </a:xfrm>
          <a:prstGeom prst="rect">
            <a:avLst/>
          </a:prstGeom>
        </p:spPr>
        <p:txBody>
          <a:bodyPr wrap="square">
            <a:spAutoFit/>
          </a:bodyPr>
          <a:lstStyle/>
          <a:p>
            <a:pPr algn="ctr" rtl="1">
              <a:lnSpc>
                <a:spcPct val="150000"/>
              </a:lnSpc>
            </a:pPr>
            <a:r>
              <a:rPr lang="ar-EG" sz="6000" b="1" dirty="0"/>
              <a:t>تـرنيــمة</a:t>
            </a:r>
          </a:p>
          <a:p>
            <a:pPr algn="ctr" rtl="1"/>
            <a:r>
              <a:rPr lang="ar-EG" sz="6000" b="1" dirty="0"/>
              <a:t>غنُّوا </a:t>
            </a:r>
            <a:r>
              <a:rPr lang="ar-EG" sz="6000" b="1" dirty="0" err="1"/>
              <a:t>معايا</a:t>
            </a:r>
            <a:r>
              <a:rPr lang="ar-EG" sz="6000" b="1" dirty="0"/>
              <a:t> </a:t>
            </a:r>
            <a:r>
              <a:rPr lang="ar-EG" sz="6000" b="1" dirty="0" err="1"/>
              <a:t>ياشَعب</a:t>
            </a:r>
            <a:r>
              <a:rPr lang="ar-EG" sz="6000" b="1" dirty="0"/>
              <a:t> الرَب</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5024"/>
                </a:solidFill>
                <a:effectLst/>
                <a:uLnTx/>
                <a:uFillTx/>
                <a:latin typeface="Arial"/>
                <a:ea typeface="+mj-ea"/>
                <a:cs typeface="Arial"/>
              </a:rPr>
              <a:t>ق:</a:t>
            </a:r>
            <a:r>
              <a:rPr lang="en-US" sz="3600" b="1" kern="0" dirty="0">
                <a:solidFill>
                  <a:srgbClr val="005024"/>
                </a:solidFill>
                <a:latin typeface="Arial"/>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غ</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اي</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 </a:t>
            </a:r>
            <a:r>
              <a:rPr kumimoji="0" lang="ar-SA" sz="4000" b="1" i="0" u="none" strike="noStrike" kern="0" cap="none" spc="0" normalizeH="0" baseline="0" noProof="0" dirty="0" err="1">
                <a:ln>
                  <a:noFill/>
                </a:ln>
                <a:solidFill>
                  <a:srgbClr val="005024"/>
                </a:solidFill>
                <a:effectLst/>
                <a:uLnTx/>
                <a:uFillTx/>
                <a:latin typeface="Arial"/>
                <a:ea typeface="+mj-ea"/>
                <a:cs typeface="Arial"/>
              </a:rPr>
              <a:t>ياش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 الرّ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ال</a:t>
            </a:r>
            <a:r>
              <a:rPr kumimoji="0" lang="ar-EG" sz="4000" b="1" i="0" u="none" strike="noStrike" kern="0" cap="none" spc="0" normalizeH="0" baseline="0" noProof="0" dirty="0">
                <a:ln>
                  <a:noFill/>
                </a:ln>
                <a:solidFill>
                  <a:srgbClr val="005024"/>
                </a:solidFill>
                <a:effectLst/>
                <a:uLnTx/>
                <a:uFillTx/>
                <a:latin typeface="Arial"/>
                <a:ea typeface="+mj-ea"/>
                <a:cs typeface="Arial"/>
              </a:rPr>
              <a:t>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نر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خ</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هت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اف 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يح</a:t>
            </a:r>
            <a:r>
              <a:rPr kumimoji="0" lang="ar-EG" sz="4000" b="1" i="0" u="none" strike="noStrike" kern="0" cap="none" spc="0" normalizeH="0" baseline="0" noProof="0" dirty="0">
                <a:ln>
                  <a:noFill/>
                </a:ln>
                <a:solidFill>
                  <a:srgbClr val="005024"/>
                </a:solidFill>
                <a:effectLst/>
                <a:uLnTx/>
                <a:uFillTx/>
                <a:latin typeface="Arial"/>
                <a:ea typeface="+mj-ea"/>
                <a:cs typeface="Arial"/>
              </a:rPr>
              <a:t>نـ</a:t>
            </a:r>
            <a:r>
              <a:rPr kumimoji="0" lang="ar-SA" sz="4000" b="1" i="0" u="none" strike="noStrike" kern="0" cap="none" spc="0" normalizeH="0" baseline="0" noProof="0" dirty="0">
                <a:ln>
                  <a:noFill/>
                </a:ln>
                <a:solidFill>
                  <a:srgbClr val="005024"/>
                </a:solidFill>
                <a:effectLst/>
                <a:uLnTx/>
                <a:uFillTx/>
                <a:latin typeface="Arial"/>
                <a:ea typeface="+mj-ea"/>
                <a:cs typeface="Arial"/>
              </a:rPr>
              <a:t>ـــ</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ـا يد</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و</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وي</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 </a:t>
            </a:r>
            <a:r>
              <a:rPr kumimoji="0" lang="ar-SA" sz="4000" b="1" i="0" u="none" strike="noStrike" kern="0" cap="none" spc="0" normalizeH="0" baseline="0" noProof="0" dirty="0" err="1">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ص</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ـر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 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وليوم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ج</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يئ</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 نك</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ون</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ه اللي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ومع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اه ه</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اك ف</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ي 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م</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اه</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ض</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ل 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endParaRPr kumimoji="0" lang="ar-EG" sz="4000" b="1" i="0" u="none" strike="noStrike" kern="0" cap="none" spc="0" normalizeH="0" baseline="0" noProof="0" dirty="0">
              <a:ln>
                <a:noFill/>
              </a:ln>
              <a:solidFill>
                <a:srgbClr val="005024"/>
              </a:solidFill>
              <a:effectLst/>
              <a:uLnTx/>
              <a:uFillTx/>
              <a:latin typeface="Arial"/>
              <a:ea typeface="+mj-ea"/>
              <a:cs typeface="Arial"/>
            </a:endParaRPr>
          </a:p>
          <a:p>
            <a:pPr rtl="1"/>
            <a:endParaRPr kumimoji="0" lang="ar-EG" sz="1000" b="1" i="0" u="none" strike="noStrike" kern="0" cap="none" spc="0" normalizeH="0" baseline="0" noProof="0" dirty="0">
              <a:ln>
                <a:noFill/>
              </a:ln>
              <a:solidFill>
                <a:srgbClr val="005024"/>
              </a:solidFill>
              <a:effectLst/>
              <a:uLnTx/>
              <a:uFillTx/>
              <a:latin typeface="Arial"/>
              <a:ea typeface="+mj-ea"/>
              <a:cs typeface="Arial"/>
            </a:endParaRPr>
          </a:p>
          <a:p>
            <a:pPr rtl="1"/>
            <a:br>
              <a:rPr kumimoji="0" lang="ar-EG" sz="800" b="1" i="0" u="none" strike="noStrike" kern="0" cap="none" spc="0" normalizeH="0" baseline="0" noProof="0" dirty="0">
                <a:ln>
                  <a:noFill/>
                </a:ln>
                <a:solidFill>
                  <a:srgbClr val="005024"/>
                </a:solidFill>
                <a:effectLst/>
                <a:uLnTx/>
                <a:uFillTx/>
                <a:latin typeface="Arial"/>
                <a:ea typeface="+mj-ea"/>
                <a:cs typeface="Arial"/>
              </a:rPr>
            </a:br>
            <a:r>
              <a:rPr kumimoji="0" lang="es-ES" sz="2600" b="1" i="0" u="none" strike="noStrike" kern="0" cap="none" spc="0" normalizeH="0" baseline="0" noProof="0" dirty="0" err="1">
                <a:ln>
                  <a:noFill/>
                </a:ln>
                <a:solidFill>
                  <a:srgbClr val="002060"/>
                </a:solidFill>
                <a:effectLst/>
                <a:uLnTx/>
                <a:uFillTx/>
                <a:latin typeface="Arial"/>
                <a:ea typeface="+mj-ea"/>
                <a:cs typeface="Arial"/>
              </a:rPr>
              <a:t>ghanno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maaya</a:t>
            </a:r>
            <a:r>
              <a:rPr kumimoji="0" lang="es-ES" sz="2600" b="1" i="0" u="none" strike="noStrike" kern="0" cap="none" spc="0" normalizeH="0" baseline="0" noProof="0" dirty="0">
                <a:ln>
                  <a:noFill/>
                </a:ln>
                <a:solidFill>
                  <a:srgbClr val="002060"/>
                </a:solidFill>
                <a:effectLst/>
                <a:uLnTx/>
                <a:uFillTx/>
                <a:latin typeface="Arial"/>
                <a:ea typeface="+mj-ea"/>
                <a:cs typeface="Arial"/>
              </a:rPr>
              <a:t> ya </a:t>
            </a:r>
            <a:r>
              <a:rPr kumimoji="0" lang="es-ES" sz="2600" b="1" i="0" u="none" strike="noStrike" kern="0" cap="none" spc="0" normalizeH="0" baseline="0" noProof="0" dirty="0" err="1">
                <a:ln>
                  <a:noFill/>
                </a:ln>
                <a:solidFill>
                  <a:srgbClr val="002060"/>
                </a:solidFill>
                <a:effectLst/>
                <a:uLnTx/>
                <a:uFillTx/>
                <a:latin typeface="Arial"/>
                <a:ea typeface="+mj-ea"/>
                <a:cs typeface="Arial"/>
              </a:rPr>
              <a:t>shaab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elrrab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taalo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leeh</a:t>
            </a:r>
            <a:br>
              <a:rPr kumimoji="0" lang="es-E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khallo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htaf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tasbehna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yedawwi</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yealen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naSrena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feeh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welyom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majeao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nkon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shaabolli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mestaneeh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wemaah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henak</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samah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nefDal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leeh</a:t>
            </a:r>
            <a:br>
              <a:rPr kumimoji="0" lang="en-US" sz="900" b="1" i="0" u="none" strike="noStrike" kern="0" cap="none" spc="0" normalizeH="0" baseline="0" noProof="0" dirty="0">
                <a:ln>
                  <a:noFill/>
                </a:ln>
                <a:solidFill>
                  <a:srgbClr val="005024"/>
                </a:solidFill>
                <a:effectLst/>
                <a:uLnTx/>
                <a:uFillTx/>
                <a:latin typeface="Arial"/>
                <a:ea typeface="+mj-ea"/>
                <a:cs typeface="Arial"/>
              </a:rPr>
            </a:br>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400" b="1" i="0" u="none" strike="noStrike" kern="0" cap="none" spc="0" normalizeH="0" baseline="0" noProof="0" dirty="0">
                <a:ln>
                  <a:noFill/>
                </a:ln>
                <a:solidFill>
                  <a:srgbClr val="005024"/>
                </a:solidFill>
                <a:effectLst/>
                <a:uLnTx/>
                <a:uFillTx/>
                <a:latin typeface="Arial"/>
                <a:ea typeface="+mj-ea"/>
                <a:cs typeface="Arial"/>
              </a:rPr>
              <a:t>Sing with me all of God’s people, come and praise Him, Let the sound of songs ring declaring our victory in Him. Till the day of His coming, we will be waiting for Him, and with Him in heaven, we will continue to sing to Him</a:t>
            </a:r>
            <a:r>
              <a:rPr kumimoji="0" lang="en-US" sz="2000" b="1" i="0" u="none" strike="noStrike" kern="0" cap="none" spc="0" normalizeH="0" baseline="0" noProof="0" dirty="0">
                <a:ln>
                  <a:noFill/>
                </a:ln>
                <a:solidFill>
                  <a:srgbClr val="005024"/>
                </a:solidFill>
                <a:effectLst/>
                <a:uLnTx/>
                <a:uFillTx/>
                <a:latin typeface="Arial"/>
                <a:ea typeface="+mj-ea"/>
                <a:cs typeface="Arial"/>
              </a:rPr>
              <a:t>.</a:t>
            </a:r>
            <a:endParaRPr lang="ar-EG" sz="1800" b="1" dirty="0">
              <a:solidFill>
                <a:srgbClr val="005024"/>
              </a:solidFill>
              <a:cs typeface="+mn-cs"/>
            </a:endParaRPr>
          </a:p>
        </p:txBody>
      </p:sp>
    </p:spTree>
    <p:extLst>
      <p:ext uri="{BB962C8B-B14F-4D97-AF65-F5344CB8AC3E}">
        <p14:creationId xmlns:p14="http://schemas.microsoft.com/office/powerpoint/2010/main" val="271575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LB" sz="3600" b="1" i="0" u="none" strike="noStrike" kern="0" cap="none" spc="0" normalizeH="0" baseline="0" noProof="0" dirty="0">
                <a:ln>
                  <a:noFill/>
                </a:ln>
                <a:solidFill>
                  <a:srgbClr val="000000"/>
                </a:solidFill>
                <a:effectLst/>
                <a:uLnTx/>
                <a:uFillTx/>
                <a:latin typeface="Arial"/>
                <a:ea typeface="+mj-ea"/>
                <a:cs typeface="Arial"/>
              </a:rPr>
              <a:t>1</a:t>
            </a:r>
            <a:r>
              <a:rPr kumimoji="0" lang="en-US" sz="3600" b="1" i="0" u="none" strike="noStrike" kern="0" cap="none" spc="0" normalizeH="0" baseline="0" noProof="0" dirty="0">
                <a:ln>
                  <a:noFill/>
                </a:ln>
                <a:solidFill>
                  <a:srgbClr val="000000"/>
                </a:solidFill>
                <a:effectLst/>
                <a:uLnTx/>
                <a:uFillTx/>
                <a:latin typeface="Arial"/>
                <a:ea typeface="+mj-ea"/>
                <a:cs typeface="Arial"/>
              </a:rPr>
              <a:t>-</a:t>
            </a:r>
            <a:r>
              <a:rPr kumimoji="0" lang="ar-LB" sz="105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قلبي بيهت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ف 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 ف</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د</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اني</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بد</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ه عل</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ى الص</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ليب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ر</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وح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 وع</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قلي 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 لس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ان</a:t>
            </a:r>
            <a:r>
              <a:rPr kumimoji="0" lang="ar-EG" sz="4000" b="1" i="0" u="none" strike="noStrike" kern="0" cap="none" spc="0" normalizeH="0" baseline="0" noProof="0" dirty="0">
                <a:ln>
                  <a:noFill/>
                </a:ln>
                <a:solidFill>
                  <a:srgbClr val="000000"/>
                </a:solidFill>
                <a:effectLst/>
                <a:uLnTx/>
                <a:uFillTx/>
                <a:latin typeface="Arial"/>
                <a:ea typeface="+mj-ea"/>
                <a:cs typeface="Arial"/>
              </a:rPr>
              <a:t>ـــ</a:t>
            </a:r>
            <a:r>
              <a:rPr kumimoji="0" lang="ar-SA" sz="4000" b="1" i="0" u="none" strike="noStrike" kern="0" cap="none" spc="0" normalizeH="0" baseline="0" noProof="0" dirty="0">
                <a:ln>
                  <a:noFill/>
                </a:ln>
                <a:solidFill>
                  <a:srgbClr val="000000"/>
                </a:solidFill>
                <a:effectLst/>
                <a:uLnTx/>
                <a:uFillTx/>
                <a:latin typeface="Arial"/>
                <a:ea typeface="+mj-ea"/>
                <a:cs typeface="Arial"/>
              </a:rPr>
              <a:t>ي</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err="1">
                <a:ln>
                  <a:noFill/>
                </a:ln>
                <a:solidFill>
                  <a:srgbClr val="000000"/>
                </a:solidFill>
                <a:effectLst/>
                <a:uLnTx/>
                <a:uFillTx/>
                <a:latin typeface="Arial"/>
                <a:ea typeface="+mj-ea"/>
                <a:cs typeface="Arial"/>
              </a:rPr>
              <a:t>يع</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ظ</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وا</a:t>
            </a:r>
            <a:r>
              <a:rPr kumimoji="0" lang="ar-SA" sz="4000" b="1" i="0" u="none" strike="noStrike" kern="0" cap="none" spc="0" normalizeH="0" baseline="0" noProof="0" dirty="0">
                <a:ln>
                  <a:noFill/>
                </a:ln>
                <a:solidFill>
                  <a:srgbClr val="000000"/>
                </a:solidFill>
                <a:effectLst/>
                <a:uLnTx/>
                <a:uFillTx/>
                <a:latin typeface="Arial"/>
                <a:ea typeface="+mj-ea"/>
                <a:cs typeface="Arial"/>
              </a:rPr>
              <a:t> أغل</a:t>
            </a:r>
            <a:r>
              <a:rPr kumimoji="0" lang="ar-EG" sz="4000" b="1" i="0" u="none" strike="noStrike" kern="0" cap="none" spc="0" normalizeH="0" baseline="0" noProof="0" dirty="0">
                <a:ln>
                  <a:noFill/>
                </a:ln>
                <a:solidFill>
                  <a:srgbClr val="000000"/>
                </a:solidFill>
                <a:effectLst/>
                <a:uLnTx/>
                <a:uFillTx/>
                <a:latin typeface="Arial"/>
                <a:ea typeface="+mj-ea"/>
                <a:cs typeface="Arial"/>
              </a:rPr>
              <a:t>ـــ</a:t>
            </a:r>
            <a:r>
              <a:rPr kumimoji="0" lang="ar-SA" sz="4000" b="1" i="0" u="none" strike="noStrike" kern="0" cap="none" spc="0" normalizeH="0" baseline="0" noProof="0" dirty="0">
                <a:ln>
                  <a:noFill/>
                </a:ln>
                <a:solidFill>
                  <a:srgbClr val="000000"/>
                </a:solidFill>
                <a:effectLst/>
                <a:uLnTx/>
                <a:uFillTx/>
                <a:latin typeface="Arial"/>
                <a:ea typeface="+mj-ea"/>
                <a:cs typeface="Arial"/>
              </a:rPr>
              <a:t>ى 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بيب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ود وح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د وع</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ود</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ها </a:t>
            </a:r>
            <a:r>
              <a:rPr kumimoji="0" lang="ar-EG" sz="4000" b="1" i="0" u="none" strike="noStrike" kern="0" cap="none" spc="0" normalizeH="0" baseline="0" noProof="0" dirty="0">
                <a:ln>
                  <a:noFill/>
                </a:ln>
                <a:solidFill>
                  <a:srgbClr val="000000"/>
                </a:solidFill>
                <a:effectLst/>
                <a:uLnTx/>
                <a:uFillTx/>
                <a:latin typeface="Arial"/>
                <a:ea typeface="+mj-ea"/>
                <a:cs typeface="Arial"/>
              </a:rPr>
              <a:t>أ</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د اسم</a:t>
            </a:r>
            <a:r>
              <a:rPr kumimoji="0" lang="ar-EG" sz="4000" b="1" i="0" u="none" strike="noStrike" kern="0" cap="none" spc="0" normalizeH="0" baseline="0" noProof="0" dirty="0">
                <a:ln>
                  <a:noFill/>
                </a:ln>
                <a:solidFill>
                  <a:srgbClr val="000000"/>
                </a:solidFill>
                <a:effectLst/>
                <a:uLnTx/>
                <a:uFillTx/>
                <a:latin typeface="Arial"/>
                <a:ea typeface="+mj-ea"/>
                <a:cs typeface="Arial"/>
              </a:rPr>
              <a:t>ـ</a:t>
            </a:r>
            <a:r>
              <a:rPr kumimoji="0" lang="ar-SA" sz="4000" b="1" i="0" u="none" strike="noStrike" kern="0" cap="none" spc="0" normalizeH="0" baseline="0" noProof="0" dirty="0">
                <a:ln>
                  <a:noFill/>
                </a:ln>
                <a:solidFill>
                  <a:srgbClr val="000000"/>
                </a:solidFill>
                <a:effectLst/>
                <a:uLnTx/>
                <a:uFillTx/>
                <a:latin typeface="Arial"/>
                <a:ea typeface="+mj-ea"/>
                <a:cs typeface="Arial"/>
              </a:rPr>
              <a:t>ه وأع</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وفي ليل زم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ان الغ</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رب</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ة</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يفض</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 قلب</a:t>
            </a:r>
            <a:r>
              <a:rPr kumimoji="0" lang="ar-EG" sz="4000" b="1" i="0" u="none" strike="noStrike" kern="0" cap="none" spc="0" normalizeH="0" baseline="0" noProof="0" dirty="0">
                <a:ln>
                  <a:noFill/>
                </a:ln>
                <a:solidFill>
                  <a:srgbClr val="000000"/>
                </a:solidFill>
                <a:effectLst/>
                <a:uLnTx/>
                <a:uFillTx/>
                <a:latin typeface="Arial"/>
                <a:ea typeface="+mj-ea"/>
                <a:cs typeface="Arial"/>
              </a:rPr>
              <a:t>ــ</a:t>
            </a:r>
            <a:r>
              <a:rPr kumimoji="0" lang="ar-SA" sz="4000" b="1" i="0" u="none" strike="noStrike" kern="0" cap="none" spc="0" normalizeH="0" baseline="0" noProof="0" dirty="0">
                <a:ln>
                  <a:noFill/>
                </a:ln>
                <a:solidFill>
                  <a:srgbClr val="000000"/>
                </a:solidFill>
                <a:effectLst/>
                <a:uLnTx/>
                <a:uFillTx/>
                <a:latin typeface="Arial"/>
                <a:ea typeface="+mj-ea"/>
                <a:cs typeface="Arial"/>
              </a:rPr>
              <a:t>ي ير</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ن</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 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يه</a:t>
            </a:r>
            <a:endParaRPr kumimoji="0" lang="en-US" sz="40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1600" b="1" i="0" u="none" strike="noStrike" kern="0" cap="none" spc="0" normalizeH="0" baseline="0" noProof="0" dirty="0">
                <a:ln>
                  <a:noFill/>
                </a:ln>
                <a:solidFill>
                  <a:srgbClr val="00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albi</a:t>
            </a:r>
            <a:r>
              <a:rPr kumimoji="0" lang="en-US" sz="2600" b="1" i="0" u="none" strike="noStrike" kern="0" cap="none" spc="0" normalizeH="0" baseline="0" noProof="0" dirty="0">
                <a:ln>
                  <a:noFill/>
                </a:ln>
                <a:solidFill>
                  <a:srgbClr val="FF0000"/>
                </a:solidFill>
                <a:effectLst/>
                <a:uLnTx/>
                <a:uFillTx/>
                <a:latin typeface="Arial"/>
                <a:ea typeface="+mj-ea"/>
                <a:cs typeface="Arial"/>
              </a:rPr>
              <a:t> be </a:t>
            </a:r>
            <a:r>
              <a:rPr kumimoji="0" lang="en-US" sz="2600" b="1" i="0" u="none" strike="noStrike" kern="0" cap="none" spc="0" normalizeH="0" baseline="0" noProof="0" dirty="0" err="1">
                <a:ln>
                  <a:noFill/>
                </a:ln>
                <a:solidFill>
                  <a:srgbClr val="FF0000"/>
                </a:solidFill>
                <a:effectLst/>
                <a:uLnTx/>
                <a:uFillTx/>
                <a:latin typeface="Arial"/>
                <a:ea typeface="+mj-ea"/>
                <a:cs typeface="Arial"/>
              </a:rPr>
              <a:t>yehtef</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lilli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fadani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bedammo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aala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elSSaleeb</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rohi</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aaqli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wayya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lesani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yeaazemo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aghla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habeeb</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besjod</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hamd</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aod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hamajjed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esmo</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aalleeh</a:t>
            </a:r>
            <a:r>
              <a:rPr kumimoji="0" lang="en-US" sz="2600" b="1" i="0" u="none" strike="noStrike" kern="0" cap="none" spc="0" normalizeH="0" baseline="0" noProof="0" dirty="0">
                <a:ln>
                  <a:noFill/>
                </a:ln>
                <a:solidFill>
                  <a:srgbClr val="FF0000"/>
                </a:solidFill>
                <a:effectLst/>
                <a:uLnTx/>
                <a:uFillTx/>
                <a:latin typeface="Arial"/>
                <a:ea typeface="+mj-ea"/>
                <a:cs typeface="Arial"/>
              </a:rPr>
              <a:t>  </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wef</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lail</a:t>
            </a:r>
            <a:r>
              <a:rPr kumimoji="0" lang="en-US" sz="2600" b="1" i="0" u="none" strike="noStrike" kern="0" cap="none" spc="0" normalizeH="0" baseline="0" noProof="0" dirty="0">
                <a:ln>
                  <a:noFill/>
                </a:ln>
                <a:solidFill>
                  <a:srgbClr val="FF0000"/>
                </a:solidFill>
                <a:effectLst/>
                <a:uLnTx/>
                <a:uFillTx/>
                <a:latin typeface="Arial"/>
                <a:ea typeface="+mj-ea"/>
                <a:cs typeface="Arial"/>
              </a:rPr>
              <a:t> zaman </a:t>
            </a:r>
            <a:r>
              <a:rPr kumimoji="0" lang="en-US" sz="2600" b="1" i="0" u="none" strike="noStrike" kern="0" cap="none" spc="0" normalizeH="0" baseline="0" noProof="0" dirty="0" err="1">
                <a:ln>
                  <a:noFill/>
                </a:ln>
                <a:solidFill>
                  <a:srgbClr val="FF0000"/>
                </a:solidFill>
                <a:effectLst/>
                <a:uLnTx/>
                <a:uFillTx/>
                <a:latin typeface="Arial"/>
                <a:ea typeface="+mj-ea"/>
                <a:cs typeface="Arial"/>
              </a:rPr>
              <a:t>alghorba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yefDal</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albi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yerannem</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lee</a:t>
            </a:r>
            <a:r>
              <a:rPr kumimoji="0" lang="en-US" sz="2400" b="1" i="0" u="none" strike="noStrike" kern="0" cap="none" spc="0" normalizeH="0" baseline="0" noProof="0" dirty="0" err="1">
                <a:ln>
                  <a:noFill/>
                </a:ln>
                <a:solidFill>
                  <a:srgbClr val="FF0000"/>
                </a:solidFill>
                <a:effectLst/>
                <a:uLnTx/>
                <a:uFillTx/>
                <a:latin typeface="Arial"/>
                <a:ea typeface="+mj-ea"/>
                <a:cs typeface="Arial"/>
              </a:rPr>
              <a:t>h</a:t>
            </a:r>
            <a:br>
              <a:rPr kumimoji="0" lang="ar-EG" sz="900" b="1" i="0" u="none" strike="noStrike" kern="0" cap="none" spc="0" normalizeH="0" baseline="0" noProof="0" dirty="0">
                <a:ln>
                  <a:noFill/>
                </a:ln>
                <a:solidFill>
                  <a:srgbClr val="000000"/>
                </a:solidFill>
                <a:effectLst/>
                <a:uLnTx/>
                <a:uFillTx/>
                <a:latin typeface="Arial"/>
                <a:ea typeface="+mj-ea"/>
                <a:cs typeface="Arial"/>
              </a:rPr>
            </a:br>
            <a:endParaRPr kumimoji="0" lang="ar-EG" sz="9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My heart praises Him Who saved me with His blood on the cross. My soul, mind, and tongue praise the Savior. With respect, praise, and the lute, we will glorify His name. In the nights of my journey, my heart continues to sing.</a:t>
            </a:r>
            <a:endParaRPr lang="ar-EG" sz="2000" b="1" dirty="0">
              <a:cs typeface="+mn-cs"/>
            </a:endParaRPr>
          </a:p>
        </p:txBody>
      </p:sp>
    </p:spTree>
    <p:extLst>
      <p:ext uri="{BB962C8B-B14F-4D97-AF65-F5344CB8AC3E}">
        <p14:creationId xmlns:p14="http://schemas.microsoft.com/office/powerpoint/2010/main" val="1817949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5024"/>
                </a:solidFill>
                <a:effectLst/>
                <a:uLnTx/>
                <a:uFillTx/>
                <a:latin typeface="Arial"/>
                <a:ea typeface="+mj-ea"/>
                <a:cs typeface="Arial"/>
              </a:rPr>
              <a:t>ق:</a:t>
            </a:r>
            <a:r>
              <a:rPr lang="en-US" sz="3600" b="1" kern="0" dirty="0">
                <a:solidFill>
                  <a:srgbClr val="005024"/>
                </a:solidFill>
                <a:latin typeface="Arial"/>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غ</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اي</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 </a:t>
            </a:r>
            <a:r>
              <a:rPr kumimoji="0" lang="ar-SA" sz="4000" b="1" i="0" u="none" strike="noStrike" kern="0" cap="none" spc="0" normalizeH="0" baseline="0" noProof="0" dirty="0" err="1">
                <a:ln>
                  <a:noFill/>
                </a:ln>
                <a:solidFill>
                  <a:srgbClr val="005024"/>
                </a:solidFill>
                <a:effectLst/>
                <a:uLnTx/>
                <a:uFillTx/>
                <a:latin typeface="Arial"/>
                <a:ea typeface="+mj-ea"/>
                <a:cs typeface="Arial"/>
              </a:rPr>
              <a:t>ياش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 الرّ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ال</a:t>
            </a:r>
            <a:r>
              <a:rPr kumimoji="0" lang="ar-EG" sz="4000" b="1" i="0" u="none" strike="noStrike" kern="0" cap="none" spc="0" normalizeH="0" baseline="0" noProof="0" dirty="0">
                <a:ln>
                  <a:noFill/>
                </a:ln>
                <a:solidFill>
                  <a:srgbClr val="005024"/>
                </a:solidFill>
                <a:effectLst/>
                <a:uLnTx/>
                <a:uFillTx/>
                <a:latin typeface="Arial"/>
                <a:ea typeface="+mj-ea"/>
                <a:cs typeface="Arial"/>
              </a:rPr>
              <a:t>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نر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خ</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هت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اف 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يح</a:t>
            </a:r>
            <a:r>
              <a:rPr kumimoji="0" lang="ar-EG" sz="4000" b="1" i="0" u="none" strike="noStrike" kern="0" cap="none" spc="0" normalizeH="0" baseline="0" noProof="0" dirty="0">
                <a:ln>
                  <a:noFill/>
                </a:ln>
                <a:solidFill>
                  <a:srgbClr val="005024"/>
                </a:solidFill>
                <a:effectLst/>
                <a:uLnTx/>
                <a:uFillTx/>
                <a:latin typeface="Arial"/>
                <a:ea typeface="+mj-ea"/>
                <a:cs typeface="Arial"/>
              </a:rPr>
              <a:t>نـ</a:t>
            </a:r>
            <a:r>
              <a:rPr kumimoji="0" lang="ar-SA" sz="4000" b="1" i="0" u="none" strike="noStrike" kern="0" cap="none" spc="0" normalizeH="0" baseline="0" noProof="0" dirty="0">
                <a:ln>
                  <a:noFill/>
                </a:ln>
                <a:solidFill>
                  <a:srgbClr val="005024"/>
                </a:solidFill>
                <a:effectLst/>
                <a:uLnTx/>
                <a:uFillTx/>
                <a:latin typeface="Arial"/>
                <a:ea typeface="+mj-ea"/>
                <a:cs typeface="Arial"/>
              </a:rPr>
              <a:t>ـــ</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ـا يد</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و</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وي</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 </a:t>
            </a:r>
            <a:r>
              <a:rPr kumimoji="0" lang="ar-SA" sz="4000" b="1" i="0" u="none" strike="noStrike" kern="0" cap="none" spc="0" normalizeH="0" baseline="0" noProof="0" dirty="0" err="1">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ص</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ـر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 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وليوم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ج</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يئ</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 نك</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ون</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ه اللي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ومع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اه ه</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اك ف</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ي 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م</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اه</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ض</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ل 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endParaRPr kumimoji="0" lang="ar-EG" sz="4000" b="1" i="0" u="none" strike="noStrike" kern="0" cap="none" spc="0" normalizeH="0" baseline="0" noProof="0" dirty="0">
              <a:ln>
                <a:noFill/>
              </a:ln>
              <a:solidFill>
                <a:srgbClr val="005024"/>
              </a:solidFill>
              <a:effectLst/>
              <a:uLnTx/>
              <a:uFillTx/>
              <a:latin typeface="Arial"/>
              <a:ea typeface="+mj-ea"/>
              <a:cs typeface="Arial"/>
            </a:endParaRPr>
          </a:p>
          <a:p>
            <a:pPr rtl="1"/>
            <a:endParaRPr kumimoji="0" lang="ar-EG" sz="1000" b="1" i="0" u="none" strike="noStrike" kern="0" cap="none" spc="0" normalizeH="0" baseline="0" noProof="0" dirty="0">
              <a:ln>
                <a:noFill/>
              </a:ln>
              <a:solidFill>
                <a:srgbClr val="005024"/>
              </a:solidFill>
              <a:effectLst/>
              <a:uLnTx/>
              <a:uFillTx/>
              <a:latin typeface="Arial"/>
              <a:ea typeface="+mj-ea"/>
              <a:cs typeface="Arial"/>
            </a:endParaRPr>
          </a:p>
          <a:p>
            <a:pPr rtl="1"/>
            <a:br>
              <a:rPr kumimoji="0" lang="ar-EG" sz="800" b="1" i="0" u="none" strike="noStrike" kern="0" cap="none" spc="0" normalizeH="0" baseline="0" noProof="0" dirty="0">
                <a:ln>
                  <a:noFill/>
                </a:ln>
                <a:solidFill>
                  <a:srgbClr val="005024"/>
                </a:solidFill>
                <a:effectLst/>
                <a:uLnTx/>
                <a:uFillTx/>
                <a:latin typeface="Arial"/>
                <a:ea typeface="+mj-ea"/>
                <a:cs typeface="Arial"/>
              </a:rPr>
            </a:br>
            <a:r>
              <a:rPr kumimoji="0" lang="es-ES" sz="2600" b="1" i="0" u="none" strike="noStrike" kern="0" cap="none" spc="0" normalizeH="0" baseline="0" noProof="0" dirty="0" err="1">
                <a:ln>
                  <a:noFill/>
                </a:ln>
                <a:solidFill>
                  <a:srgbClr val="002060"/>
                </a:solidFill>
                <a:effectLst/>
                <a:uLnTx/>
                <a:uFillTx/>
                <a:latin typeface="Arial"/>
                <a:ea typeface="+mj-ea"/>
                <a:cs typeface="Arial"/>
              </a:rPr>
              <a:t>ghanno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maaya</a:t>
            </a:r>
            <a:r>
              <a:rPr kumimoji="0" lang="es-ES" sz="2600" b="1" i="0" u="none" strike="noStrike" kern="0" cap="none" spc="0" normalizeH="0" baseline="0" noProof="0" dirty="0">
                <a:ln>
                  <a:noFill/>
                </a:ln>
                <a:solidFill>
                  <a:srgbClr val="002060"/>
                </a:solidFill>
                <a:effectLst/>
                <a:uLnTx/>
                <a:uFillTx/>
                <a:latin typeface="Arial"/>
                <a:ea typeface="+mj-ea"/>
                <a:cs typeface="Arial"/>
              </a:rPr>
              <a:t> ya </a:t>
            </a:r>
            <a:r>
              <a:rPr kumimoji="0" lang="es-ES" sz="2600" b="1" i="0" u="none" strike="noStrike" kern="0" cap="none" spc="0" normalizeH="0" baseline="0" noProof="0" dirty="0" err="1">
                <a:ln>
                  <a:noFill/>
                </a:ln>
                <a:solidFill>
                  <a:srgbClr val="002060"/>
                </a:solidFill>
                <a:effectLst/>
                <a:uLnTx/>
                <a:uFillTx/>
                <a:latin typeface="Arial"/>
                <a:ea typeface="+mj-ea"/>
                <a:cs typeface="Arial"/>
              </a:rPr>
              <a:t>shaab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elrrab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taalo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leeh</a:t>
            </a:r>
            <a:br>
              <a:rPr kumimoji="0" lang="es-E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khallo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htaf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tasbehna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yedawwi</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yealen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naSrena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feeh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welyom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majeao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nkon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shaabolli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mestaneeh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wemaah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henak</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samah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nefDal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leeh</a:t>
            </a:r>
            <a:br>
              <a:rPr kumimoji="0" lang="en-US" sz="900" b="1" i="0" u="none" strike="noStrike" kern="0" cap="none" spc="0" normalizeH="0" baseline="0" noProof="0" dirty="0">
                <a:ln>
                  <a:noFill/>
                </a:ln>
                <a:solidFill>
                  <a:srgbClr val="005024"/>
                </a:solidFill>
                <a:effectLst/>
                <a:uLnTx/>
                <a:uFillTx/>
                <a:latin typeface="Arial"/>
                <a:ea typeface="+mj-ea"/>
                <a:cs typeface="Arial"/>
              </a:rPr>
            </a:br>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400" b="1" i="0" u="none" strike="noStrike" kern="0" cap="none" spc="0" normalizeH="0" baseline="0" noProof="0" dirty="0">
                <a:ln>
                  <a:noFill/>
                </a:ln>
                <a:solidFill>
                  <a:srgbClr val="005024"/>
                </a:solidFill>
                <a:effectLst/>
                <a:uLnTx/>
                <a:uFillTx/>
                <a:latin typeface="Arial"/>
                <a:ea typeface="+mj-ea"/>
                <a:cs typeface="Arial"/>
              </a:rPr>
              <a:t>Sing with me all of God’s people, come and praise Him, Let the sound of songs ring declaring our victory in Him. Till the day of His coming, we will be waiting for Him, and with Him in heaven, we will continue to sing to Him</a:t>
            </a:r>
            <a:r>
              <a:rPr kumimoji="0" lang="en-US" sz="2000" b="1" i="0" u="none" strike="noStrike" kern="0" cap="none" spc="0" normalizeH="0" baseline="0" noProof="0" dirty="0">
                <a:ln>
                  <a:noFill/>
                </a:ln>
                <a:solidFill>
                  <a:srgbClr val="005024"/>
                </a:solidFill>
                <a:effectLst/>
                <a:uLnTx/>
                <a:uFillTx/>
                <a:latin typeface="Arial"/>
                <a:ea typeface="+mj-ea"/>
                <a:cs typeface="Arial"/>
              </a:rPr>
              <a:t>.</a:t>
            </a:r>
            <a:endParaRPr lang="ar-EG" sz="1800" b="1" dirty="0">
              <a:solidFill>
                <a:srgbClr val="005024"/>
              </a:solidFill>
              <a:cs typeface="+mn-cs"/>
            </a:endParaRPr>
          </a:p>
        </p:txBody>
      </p:sp>
    </p:spTree>
    <p:extLst>
      <p:ext uri="{BB962C8B-B14F-4D97-AF65-F5344CB8AC3E}">
        <p14:creationId xmlns:p14="http://schemas.microsoft.com/office/powerpoint/2010/main" val="3696590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0" cap="none" spc="0" normalizeH="0" baseline="0" noProof="0" dirty="0">
                <a:ln>
                  <a:noFill/>
                </a:ln>
                <a:solidFill>
                  <a:srgbClr val="000000"/>
                </a:solidFill>
                <a:effectLst/>
                <a:uLnTx/>
                <a:uFillTx/>
                <a:latin typeface="Arial"/>
                <a:ea typeface="+mj-ea"/>
                <a:cs typeface="Arial"/>
              </a:rPr>
              <a:t>2</a:t>
            </a:r>
            <a:r>
              <a:rPr kumimoji="0" lang="en-US" sz="3600" b="1" i="0" u="none" strike="noStrike" kern="0" cap="none" spc="0" normalizeH="0" baseline="0" noProof="0" dirty="0">
                <a:ln>
                  <a:noFill/>
                </a:ln>
                <a:solidFill>
                  <a:srgbClr val="000000"/>
                </a:solidFill>
                <a:effectLst/>
                <a:uLnTx/>
                <a:uFillTx/>
                <a:latin typeface="Arial"/>
                <a:ea typeface="+mj-ea"/>
                <a:cs typeface="Arial"/>
              </a:rPr>
              <a:t>-</a:t>
            </a:r>
            <a:r>
              <a:rPr kumimoji="0" lang="ar-LB" sz="1050" b="1" i="0" u="none" strike="noStrike" kern="0" cap="none" spc="0" normalizeH="0" baseline="0" noProof="0" dirty="0">
                <a:ln>
                  <a:noFill/>
                </a:ln>
                <a:solidFill>
                  <a:srgbClr val="000000"/>
                </a:solidFill>
                <a:effectLst/>
                <a:uLnTx/>
                <a:uFillTx/>
                <a:latin typeface="Arial"/>
                <a:ea typeface="+mj-ea"/>
                <a:cs typeface="Arial"/>
              </a:rPr>
              <a:t> </a:t>
            </a:r>
            <a:r>
              <a:rPr kumimoji="0" lang="ar-EG" sz="105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ط الح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رب </a:t>
            </a:r>
            <a:r>
              <a:rPr kumimoji="0" lang="ar-SA" sz="4000" b="1" i="0" u="none" strike="noStrike" kern="0" cap="none" spc="0" normalizeH="0" baseline="0" noProof="0" dirty="0" err="1">
                <a:ln>
                  <a:noFill/>
                </a:ln>
                <a:solidFill>
                  <a:srgbClr val="000000"/>
                </a:solidFill>
                <a:effectLst/>
                <a:uLnTx/>
                <a:uFillTx/>
                <a:latin typeface="Arial"/>
                <a:ea typeface="+mj-ea"/>
                <a:cs typeface="Arial"/>
              </a:rPr>
              <a:t>وو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قت </a:t>
            </a:r>
            <a:r>
              <a:rPr kumimoji="0" lang="ar-SA" sz="4000" b="1" i="0" u="none" strike="noStrike" kern="0" cap="none" spc="0" normalizeH="0" baseline="0" noProof="0" dirty="0" err="1">
                <a:ln>
                  <a:noFill/>
                </a:ln>
                <a:solidFill>
                  <a:srgbClr val="000000"/>
                </a:solidFill>
                <a:effectLst/>
                <a:uLnTx/>
                <a:uFillTx/>
                <a:latin typeface="Arial"/>
                <a:ea typeface="+mj-ea"/>
                <a:cs typeface="Arial"/>
              </a:rPr>
              <a:t>الض</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يقة</a:t>
            </a:r>
            <a:r>
              <a:rPr kumimoji="0" lang="ar-EG" sz="4000" b="1" i="0" u="none" strike="noStrike" kern="0" cap="none" spc="0" normalizeH="0" baseline="0" noProof="0" dirty="0">
                <a:ln>
                  <a:noFill/>
                </a:ln>
                <a:solidFill>
                  <a:srgbClr val="000000"/>
                </a:solidFill>
                <a:effectLst/>
                <a:uLnTx/>
                <a:uFillTx/>
                <a:latin typeface="Arial"/>
                <a:ea typeface="+mj-ea"/>
                <a:cs typeface="Arial"/>
              </a:rPr>
              <a:t> أنا </a:t>
            </a: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َا</a:t>
            </a:r>
            <a:r>
              <a:rPr kumimoji="0" lang="ar-SA" sz="4000" b="1" i="0" u="none" strike="noStrike" kern="0" cap="none" spc="0" normalizeH="0" baseline="0" noProof="0" dirty="0">
                <a:ln>
                  <a:noFill/>
                </a:ln>
                <a:solidFill>
                  <a:srgbClr val="000000"/>
                </a:solidFill>
                <a:effectLst/>
                <a:uLnTx/>
                <a:uFillTx/>
                <a:latin typeface="Arial"/>
                <a:ea typeface="+mj-ea"/>
                <a:cs typeface="Arial"/>
              </a:rPr>
              <a:t>رف</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ع قلبي إليه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عد</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ه يثب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ت فيَّ </a:t>
            </a:r>
            <a:r>
              <a:rPr kumimoji="0" lang="ar-SA" sz="4000" b="1" i="0" u="none" strike="noStrike" kern="0" cap="none" spc="0" normalizeH="0" baseline="0" noProof="0" dirty="0" err="1">
                <a:ln>
                  <a:noFill/>
                </a:ln>
                <a:solidFill>
                  <a:srgbClr val="000000"/>
                </a:solidFill>
                <a:effectLst/>
                <a:uLnTx/>
                <a:uFillTx/>
                <a:latin typeface="Arial"/>
                <a:ea typeface="+mj-ea"/>
                <a:cs typeface="Arial"/>
              </a:rPr>
              <a:t>إيم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ان</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ي</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err="1">
                <a:ln>
                  <a:noFill/>
                </a:ln>
                <a:solidFill>
                  <a:srgbClr val="000000"/>
                </a:solidFill>
                <a:effectLst/>
                <a:uLnTx/>
                <a:uFillTx/>
                <a:latin typeface="Arial"/>
                <a:ea typeface="+mj-ea"/>
                <a:cs typeface="Arial"/>
              </a:rPr>
              <a:t>يخ</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ين</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ي أهت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ف ليه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دي قيود 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جون </a:t>
            </a:r>
            <a:r>
              <a:rPr kumimoji="0" lang="ar-SA" sz="4000" b="1" i="0" u="none" strike="noStrike" kern="0" cap="none" spc="0" normalizeH="0" baseline="0" noProof="0" dirty="0" err="1">
                <a:ln>
                  <a:noFill/>
                </a:ln>
                <a:solidFill>
                  <a:srgbClr val="000000"/>
                </a:solidFill>
                <a:effectLst/>
                <a:uLnTx/>
                <a:uFillTx/>
                <a:latin typeface="Arial"/>
                <a:ea typeface="+mj-ea"/>
                <a:cs typeface="Arial"/>
              </a:rPr>
              <a:t>وج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يوش 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روب</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ن</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كس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رها 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الت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يح</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لم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 بي</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علا هُتاف إيمان</a:t>
            </a:r>
            <a:r>
              <a:rPr kumimoji="0" lang="ar-EG" sz="4000" b="1" i="0" u="none" strike="noStrike" kern="0" cap="none" spc="0" normalizeH="0" baseline="0" noProof="0" dirty="0" err="1">
                <a:ln>
                  <a:noFill/>
                </a:ln>
                <a:solidFill>
                  <a:srgbClr val="000000"/>
                </a:solidFill>
                <a:effectLst/>
                <a:uLnTx/>
                <a:uFillTx/>
                <a:latin typeface="Arial"/>
                <a:ea typeface="+mj-ea"/>
                <a:cs typeface="Arial"/>
              </a:rPr>
              <a:t>نــــــــــــــــــا</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داً</a:t>
            </a:r>
            <a:r>
              <a:rPr kumimoji="0" lang="ar-SA" sz="4000" b="1" i="0" u="none" strike="noStrike" kern="0" cap="none" spc="0" normalizeH="0" baseline="0" noProof="0" dirty="0">
                <a:ln>
                  <a:noFill/>
                </a:ln>
                <a:solidFill>
                  <a:srgbClr val="000000"/>
                </a:solidFill>
                <a:effectLst/>
                <a:uLnTx/>
                <a:uFillTx/>
                <a:latin typeface="Arial"/>
                <a:ea typeface="+mj-ea"/>
                <a:cs typeface="Arial"/>
              </a:rPr>
              <a:t> 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سيح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endParaRPr kumimoji="0" lang="en-US" sz="40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1600" b="1" i="0" u="none" strike="noStrike" kern="0" cap="none" spc="0" normalizeH="0" baseline="0" noProof="0" dirty="0">
                <a:ln>
                  <a:noFill/>
                </a:ln>
                <a:solidFill>
                  <a:srgbClr val="00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wast</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elharb</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waat</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elDDiq</a:t>
            </a:r>
            <a:r>
              <a:rPr kumimoji="0" lang="en-US" sz="2600" b="1" i="0" u="none" strike="noStrike" kern="0" cap="none" spc="0" normalizeH="0" baseline="0" noProof="0" dirty="0">
                <a:ln>
                  <a:noFill/>
                </a:ln>
                <a:solidFill>
                  <a:srgbClr val="FF0000"/>
                </a:solidFill>
                <a:effectLst/>
                <a:uLnTx/>
                <a:uFillTx/>
                <a:latin typeface="Arial"/>
                <a:ea typeface="+mj-ea"/>
                <a:cs typeface="Arial"/>
              </a:rPr>
              <a:t> ana </a:t>
            </a:r>
            <a:r>
              <a:rPr kumimoji="0" lang="en-US" sz="2600" b="1" i="0" u="none" strike="noStrike" kern="0" cap="none" spc="0" normalizeH="0" baseline="0" noProof="0" dirty="0" err="1">
                <a:ln>
                  <a:noFill/>
                </a:ln>
                <a:solidFill>
                  <a:srgbClr val="FF0000"/>
                </a:solidFill>
                <a:effectLst/>
                <a:uLnTx/>
                <a:uFillTx/>
                <a:latin typeface="Arial"/>
                <a:ea typeface="+mj-ea"/>
                <a:cs typeface="Arial"/>
              </a:rPr>
              <a:t>barfaa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albi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elaih</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waado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yethabbet</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fia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emani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yekhallini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ahtef</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leeh</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a:ln>
                  <a:noFill/>
                </a:ln>
                <a:solidFill>
                  <a:srgbClr val="FF0000"/>
                </a:solidFill>
                <a:effectLst/>
                <a:uLnTx/>
                <a:uFillTx/>
                <a:latin typeface="Arial"/>
                <a:ea typeface="+mj-ea"/>
                <a:cs typeface="Arial"/>
              </a:rPr>
              <a:t>di </a:t>
            </a:r>
            <a:r>
              <a:rPr kumimoji="0" lang="en-US" sz="2600" b="1" i="0" u="none" strike="noStrike" kern="0" cap="none" spc="0" normalizeH="0" baseline="0" noProof="0" dirty="0" err="1">
                <a:ln>
                  <a:noFill/>
                </a:ln>
                <a:solidFill>
                  <a:srgbClr val="FF0000"/>
                </a:solidFill>
                <a:effectLst/>
                <a:uLnTx/>
                <a:uFillTx/>
                <a:latin typeface="Arial"/>
                <a:ea typeface="+mj-ea"/>
                <a:cs typeface="Arial"/>
              </a:rPr>
              <a:t>oyod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sojon</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wejiosh</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horob</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neksarha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bettasbeeh</a:t>
            </a:r>
            <a:br>
              <a:rPr kumimoji="0" lang="es-ES" sz="2600" b="1" i="0" u="none" strike="noStrike" kern="0" cap="none" spc="0" normalizeH="0" baseline="0" noProof="0" dirty="0">
                <a:ln>
                  <a:noFill/>
                </a:ln>
                <a:solidFill>
                  <a:srgbClr val="FF0000"/>
                </a:solidFill>
                <a:effectLst/>
                <a:uLnTx/>
                <a:uFillTx/>
                <a:latin typeface="Arial"/>
                <a:ea typeface="+mj-ea"/>
                <a:cs typeface="Arial"/>
              </a:rPr>
            </a:br>
            <a:r>
              <a:rPr kumimoji="0" lang="es-ES" sz="2600" b="1" i="0" u="none" strike="noStrike" kern="0" cap="none" spc="0" normalizeH="0" baseline="0" noProof="0" dirty="0" err="1">
                <a:ln>
                  <a:noFill/>
                </a:ln>
                <a:solidFill>
                  <a:srgbClr val="FF0000"/>
                </a:solidFill>
                <a:effectLst/>
                <a:uLnTx/>
                <a:uFillTx/>
                <a:latin typeface="Arial"/>
                <a:ea typeface="+mj-ea"/>
                <a:cs typeface="Arial"/>
              </a:rPr>
              <a:t>lamma</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byeala</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hotaf</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emanna</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majdan</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lil</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maseeh</a:t>
            </a:r>
            <a:endParaRPr lang="ar-EG" sz="2600" b="1" kern="0" dirty="0">
              <a:solidFill>
                <a:srgbClr val="000000"/>
              </a:solidFill>
              <a:latin typeface="Arial"/>
              <a:cs typeface="Arial"/>
            </a:endParaRPr>
          </a:p>
          <a:p>
            <a:pPr rtl="1"/>
            <a:endParaRPr kumimoji="0" lang="ar-EG" sz="6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In the middle of wars and trials, I lift my heart to Him. He promised to keep steadfast my faith, so I can praise Him. It is bonds, jails, and armies, that we overcome with our praise, when we lift our praises, Glory to Jesus.</a:t>
            </a:r>
            <a:endParaRPr lang="ar-EG" sz="2000" b="1" dirty="0">
              <a:cs typeface="+mn-cs"/>
            </a:endParaRPr>
          </a:p>
        </p:txBody>
      </p:sp>
    </p:spTree>
    <p:extLst>
      <p:ext uri="{BB962C8B-B14F-4D97-AF65-F5344CB8AC3E}">
        <p14:creationId xmlns:p14="http://schemas.microsoft.com/office/powerpoint/2010/main" val="360173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5024"/>
                </a:solidFill>
                <a:effectLst/>
                <a:uLnTx/>
                <a:uFillTx/>
                <a:latin typeface="Arial"/>
                <a:ea typeface="+mj-ea"/>
                <a:cs typeface="Arial"/>
              </a:rPr>
              <a:t>ق:</a:t>
            </a:r>
            <a:r>
              <a:rPr lang="en-US" sz="3600" b="1" kern="0" dirty="0">
                <a:solidFill>
                  <a:srgbClr val="005024"/>
                </a:solidFill>
                <a:latin typeface="Arial"/>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غ</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اي</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 </a:t>
            </a:r>
            <a:r>
              <a:rPr kumimoji="0" lang="ar-SA" sz="4000" b="1" i="0" u="none" strike="noStrike" kern="0" cap="none" spc="0" normalizeH="0" baseline="0" noProof="0" dirty="0" err="1">
                <a:ln>
                  <a:noFill/>
                </a:ln>
                <a:solidFill>
                  <a:srgbClr val="005024"/>
                </a:solidFill>
                <a:effectLst/>
                <a:uLnTx/>
                <a:uFillTx/>
                <a:latin typeface="Arial"/>
                <a:ea typeface="+mj-ea"/>
                <a:cs typeface="Arial"/>
              </a:rPr>
              <a:t>ياش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 الرّ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ال</a:t>
            </a:r>
            <a:r>
              <a:rPr kumimoji="0" lang="ar-EG" sz="4000" b="1" i="0" u="none" strike="noStrike" kern="0" cap="none" spc="0" normalizeH="0" baseline="0" noProof="0" dirty="0">
                <a:ln>
                  <a:noFill/>
                </a:ln>
                <a:solidFill>
                  <a:srgbClr val="005024"/>
                </a:solidFill>
                <a:effectLst/>
                <a:uLnTx/>
                <a:uFillTx/>
                <a:latin typeface="Arial"/>
                <a:ea typeface="+mj-ea"/>
                <a:cs typeface="Arial"/>
              </a:rPr>
              <a:t>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نر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خ</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هت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اف 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يح</a:t>
            </a:r>
            <a:r>
              <a:rPr kumimoji="0" lang="ar-EG" sz="4000" b="1" i="0" u="none" strike="noStrike" kern="0" cap="none" spc="0" normalizeH="0" baseline="0" noProof="0" dirty="0">
                <a:ln>
                  <a:noFill/>
                </a:ln>
                <a:solidFill>
                  <a:srgbClr val="005024"/>
                </a:solidFill>
                <a:effectLst/>
                <a:uLnTx/>
                <a:uFillTx/>
                <a:latin typeface="Arial"/>
                <a:ea typeface="+mj-ea"/>
                <a:cs typeface="Arial"/>
              </a:rPr>
              <a:t>نـ</a:t>
            </a:r>
            <a:r>
              <a:rPr kumimoji="0" lang="ar-SA" sz="4000" b="1" i="0" u="none" strike="noStrike" kern="0" cap="none" spc="0" normalizeH="0" baseline="0" noProof="0" dirty="0">
                <a:ln>
                  <a:noFill/>
                </a:ln>
                <a:solidFill>
                  <a:srgbClr val="005024"/>
                </a:solidFill>
                <a:effectLst/>
                <a:uLnTx/>
                <a:uFillTx/>
                <a:latin typeface="Arial"/>
                <a:ea typeface="+mj-ea"/>
                <a:cs typeface="Arial"/>
              </a:rPr>
              <a:t>ـــ</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ـا يد</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و</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وي</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 </a:t>
            </a:r>
            <a:r>
              <a:rPr kumimoji="0" lang="ar-SA" sz="4000" b="1" i="0" u="none" strike="noStrike" kern="0" cap="none" spc="0" normalizeH="0" baseline="0" noProof="0" dirty="0" err="1">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ص</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ـر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 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وليوم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ج</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يئ</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 نك</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ون</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ه اللي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ومع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اه ه</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اك ف</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ي 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م</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اه</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ض</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ل 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endParaRPr kumimoji="0" lang="ar-EG" sz="4000" b="1" i="0" u="none" strike="noStrike" kern="0" cap="none" spc="0" normalizeH="0" baseline="0" noProof="0" dirty="0">
              <a:ln>
                <a:noFill/>
              </a:ln>
              <a:solidFill>
                <a:srgbClr val="005024"/>
              </a:solidFill>
              <a:effectLst/>
              <a:uLnTx/>
              <a:uFillTx/>
              <a:latin typeface="Arial"/>
              <a:ea typeface="+mj-ea"/>
              <a:cs typeface="Arial"/>
            </a:endParaRPr>
          </a:p>
          <a:p>
            <a:pPr rtl="1"/>
            <a:endParaRPr kumimoji="0" lang="ar-EG" sz="1000" b="1" i="0" u="none" strike="noStrike" kern="0" cap="none" spc="0" normalizeH="0" baseline="0" noProof="0" dirty="0">
              <a:ln>
                <a:noFill/>
              </a:ln>
              <a:solidFill>
                <a:srgbClr val="005024"/>
              </a:solidFill>
              <a:effectLst/>
              <a:uLnTx/>
              <a:uFillTx/>
              <a:latin typeface="Arial"/>
              <a:ea typeface="+mj-ea"/>
              <a:cs typeface="Arial"/>
            </a:endParaRPr>
          </a:p>
          <a:p>
            <a:pPr rtl="1"/>
            <a:br>
              <a:rPr kumimoji="0" lang="ar-EG" sz="800" b="1" i="0" u="none" strike="noStrike" kern="0" cap="none" spc="0" normalizeH="0" baseline="0" noProof="0" dirty="0">
                <a:ln>
                  <a:noFill/>
                </a:ln>
                <a:solidFill>
                  <a:srgbClr val="005024"/>
                </a:solidFill>
                <a:effectLst/>
                <a:uLnTx/>
                <a:uFillTx/>
                <a:latin typeface="Arial"/>
                <a:ea typeface="+mj-ea"/>
                <a:cs typeface="Arial"/>
              </a:rPr>
            </a:br>
            <a:r>
              <a:rPr kumimoji="0" lang="es-ES" sz="2600" b="1" i="0" u="none" strike="noStrike" kern="0" cap="none" spc="0" normalizeH="0" baseline="0" noProof="0" dirty="0" err="1">
                <a:ln>
                  <a:noFill/>
                </a:ln>
                <a:solidFill>
                  <a:srgbClr val="002060"/>
                </a:solidFill>
                <a:effectLst/>
                <a:uLnTx/>
                <a:uFillTx/>
                <a:latin typeface="Arial"/>
                <a:ea typeface="+mj-ea"/>
                <a:cs typeface="Arial"/>
              </a:rPr>
              <a:t>ghanno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maaya</a:t>
            </a:r>
            <a:r>
              <a:rPr kumimoji="0" lang="es-ES" sz="2600" b="1" i="0" u="none" strike="noStrike" kern="0" cap="none" spc="0" normalizeH="0" baseline="0" noProof="0" dirty="0">
                <a:ln>
                  <a:noFill/>
                </a:ln>
                <a:solidFill>
                  <a:srgbClr val="002060"/>
                </a:solidFill>
                <a:effectLst/>
                <a:uLnTx/>
                <a:uFillTx/>
                <a:latin typeface="Arial"/>
                <a:ea typeface="+mj-ea"/>
                <a:cs typeface="Arial"/>
              </a:rPr>
              <a:t> ya </a:t>
            </a:r>
            <a:r>
              <a:rPr kumimoji="0" lang="es-ES" sz="2600" b="1" i="0" u="none" strike="noStrike" kern="0" cap="none" spc="0" normalizeH="0" baseline="0" noProof="0" dirty="0" err="1">
                <a:ln>
                  <a:noFill/>
                </a:ln>
                <a:solidFill>
                  <a:srgbClr val="002060"/>
                </a:solidFill>
                <a:effectLst/>
                <a:uLnTx/>
                <a:uFillTx/>
                <a:latin typeface="Arial"/>
                <a:ea typeface="+mj-ea"/>
                <a:cs typeface="Arial"/>
              </a:rPr>
              <a:t>shaab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elrrab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taalo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leeh</a:t>
            </a:r>
            <a:br>
              <a:rPr kumimoji="0" lang="es-E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khallo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htaf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tasbehna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yedawwi</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yealen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naSrena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feeh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welyom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majeao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nkon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shaabolli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mestaneeh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wemaah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henak</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samah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nefDal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leeh</a:t>
            </a:r>
            <a:br>
              <a:rPr kumimoji="0" lang="en-US" sz="900" b="1" i="0" u="none" strike="noStrike" kern="0" cap="none" spc="0" normalizeH="0" baseline="0" noProof="0" dirty="0">
                <a:ln>
                  <a:noFill/>
                </a:ln>
                <a:solidFill>
                  <a:srgbClr val="005024"/>
                </a:solidFill>
                <a:effectLst/>
                <a:uLnTx/>
                <a:uFillTx/>
                <a:latin typeface="Arial"/>
                <a:ea typeface="+mj-ea"/>
                <a:cs typeface="Arial"/>
              </a:rPr>
            </a:br>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400" b="1" i="0" u="none" strike="noStrike" kern="0" cap="none" spc="0" normalizeH="0" baseline="0" noProof="0" dirty="0">
                <a:ln>
                  <a:noFill/>
                </a:ln>
                <a:solidFill>
                  <a:srgbClr val="005024"/>
                </a:solidFill>
                <a:effectLst/>
                <a:uLnTx/>
                <a:uFillTx/>
                <a:latin typeface="Arial"/>
                <a:ea typeface="+mj-ea"/>
                <a:cs typeface="Arial"/>
              </a:rPr>
              <a:t>Sing with me all of God’s people, come and praise Him, Let the sound of songs ring declaring our victory in Him. Till the day of His coming, we will be waiting for Him, and with Him in heaven, we will continue to sing to Him</a:t>
            </a:r>
            <a:r>
              <a:rPr kumimoji="0" lang="en-US" sz="2000" b="1" i="0" u="none" strike="noStrike" kern="0" cap="none" spc="0" normalizeH="0" baseline="0" noProof="0" dirty="0">
                <a:ln>
                  <a:noFill/>
                </a:ln>
                <a:solidFill>
                  <a:srgbClr val="005024"/>
                </a:solidFill>
                <a:effectLst/>
                <a:uLnTx/>
                <a:uFillTx/>
                <a:latin typeface="Arial"/>
                <a:ea typeface="+mj-ea"/>
                <a:cs typeface="Arial"/>
              </a:rPr>
              <a:t>.</a:t>
            </a:r>
            <a:endParaRPr lang="ar-EG" sz="1800" b="1" dirty="0">
              <a:solidFill>
                <a:srgbClr val="005024"/>
              </a:solidFill>
              <a:cs typeface="+mn-cs"/>
            </a:endParaRPr>
          </a:p>
        </p:txBody>
      </p:sp>
    </p:spTree>
    <p:extLst>
      <p:ext uri="{BB962C8B-B14F-4D97-AF65-F5344CB8AC3E}">
        <p14:creationId xmlns:p14="http://schemas.microsoft.com/office/powerpoint/2010/main" val="408115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3200" b="1" i="0" u="none" strike="noStrike" kern="0" cap="none" spc="0" normalizeH="0" baseline="0" noProof="0" dirty="0">
                <a:ln>
                  <a:noFill/>
                </a:ln>
                <a:solidFill>
                  <a:srgbClr val="000000"/>
                </a:solidFill>
                <a:effectLst/>
                <a:uLnTx/>
                <a:uFillTx/>
                <a:latin typeface="Arial"/>
                <a:ea typeface="+mj-ea"/>
                <a:cs typeface="Arial"/>
              </a:rPr>
              <a:t>-3</a:t>
            </a:r>
            <a:r>
              <a:rPr kumimoji="0" lang="ar-LB" sz="1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د الر</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 في 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ط ك</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نيست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ه</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بن</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عل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ن</a:t>
            </a:r>
            <a:r>
              <a:rPr kumimoji="0" lang="ar-EG" sz="4000" b="1" i="0" u="none" strike="noStrike" kern="0" cap="none" spc="0" normalizeH="0" baseline="0" noProof="0" dirty="0">
                <a:ln>
                  <a:noFill/>
                </a:ln>
                <a:solidFill>
                  <a:srgbClr val="000000"/>
                </a:solidFill>
                <a:effectLst/>
                <a:uLnTx/>
                <a:uFillTx/>
                <a:latin typeface="Arial"/>
                <a:ea typeface="+mj-ea"/>
                <a:cs typeface="Arial"/>
              </a:rPr>
              <a:t>ُـــ</a:t>
            </a:r>
            <a:r>
              <a:rPr kumimoji="0" lang="ar-SA" sz="4000" b="1" i="0" u="none" strike="noStrike" kern="0" cap="none" spc="0" normalizeH="0" baseline="0" noProof="0" dirty="0">
                <a:ln>
                  <a:noFill/>
                </a:ln>
                <a:solidFill>
                  <a:srgbClr val="000000"/>
                </a:solidFill>
                <a:effectLst/>
                <a:uLnTx/>
                <a:uFillTx/>
                <a:latin typeface="Arial"/>
                <a:ea typeface="+mj-ea"/>
                <a:cs typeface="Arial"/>
              </a:rPr>
              <a:t>ه بالت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يح</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err="1">
                <a:ln>
                  <a:noFill/>
                </a:ln>
                <a:solidFill>
                  <a:srgbClr val="000000"/>
                </a:solidFill>
                <a:effectLst/>
                <a:uLnTx/>
                <a:uFillTx/>
                <a:latin typeface="Arial"/>
                <a:ea typeface="+mj-ea"/>
                <a:cs typeface="Arial"/>
              </a:rPr>
              <a:t>وبأص</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و</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ات الح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د بن</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ه</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ت</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ف</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ع</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و</a:t>
            </a:r>
            <a:r>
              <a:rPr kumimoji="0" lang="ar-EG" sz="4000" b="1" i="0" u="none" strike="noStrike" kern="0" cap="none" spc="0" normalizeH="0" baseline="0" noProof="0" dirty="0">
                <a:ln>
                  <a:noFill/>
                </a:ln>
                <a:solidFill>
                  <a:srgbClr val="000000"/>
                </a:solidFill>
                <a:effectLst/>
                <a:uLnTx/>
                <a:uFillTx/>
                <a:latin typeface="Arial"/>
                <a:ea typeface="+mj-ea"/>
                <a:cs typeface="Arial"/>
              </a:rPr>
              <a:t>ا</a:t>
            </a:r>
            <a:r>
              <a:rPr kumimoji="0" lang="ar-SA" sz="4000" b="1" i="0" u="none" strike="noStrike" kern="0" cap="none" spc="0" normalizeH="0" baseline="0" noProof="0" dirty="0">
                <a:ln>
                  <a:noFill/>
                </a:ln>
                <a:solidFill>
                  <a:srgbClr val="000000"/>
                </a:solidFill>
                <a:effectLst/>
                <a:uLnTx/>
                <a:uFillTx/>
                <a:latin typeface="Arial"/>
                <a:ea typeface="+mj-ea"/>
                <a:cs typeface="Arial"/>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ا</a:t>
            </a:r>
            <a:r>
              <a:rPr kumimoji="0" lang="ar-SA" sz="4000" b="1" i="0" u="none" strike="noStrike" kern="0" cap="none" spc="0" normalizeH="0" baseline="0" noProof="0" dirty="0">
                <a:ln>
                  <a:noFill/>
                </a:ln>
                <a:solidFill>
                  <a:srgbClr val="000000"/>
                </a:solidFill>
                <a:effectLst/>
                <a:uLnTx/>
                <a:uFillTx/>
                <a:latin typeface="Arial"/>
                <a:ea typeface="+mj-ea"/>
                <a:cs typeface="Arial"/>
              </a:rPr>
              <a:t>سم الم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سي</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ح</a:t>
            </a:r>
            <a:r>
              <a:rPr kumimoji="0" lang="ar-EG" sz="4000" b="1" i="0" u="none" strike="noStrike" kern="0" cap="none" spc="0" normalizeH="0" baseline="0" noProof="0" dirty="0">
                <a:ln>
                  <a:noFill/>
                </a:ln>
                <a:solidFill>
                  <a:srgbClr val="000000"/>
                </a:solidFill>
                <a:effectLst/>
                <a:uLnTx/>
                <a:uFillTx/>
                <a:latin typeface="Arial"/>
                <a:ea typeface="+mj-ea"/>
                <a:cs typeface="Arial"/>
              </a:rPr>
              <a:t>“</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رافعين ص</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ليب ال</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رّ</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ب</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د</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ه احنا</a:t>
            </a:r>
            <a:r>
              <a:rPr kumimoji="0" lang="ar-EG" sz="4000" b="1" i="0" u="none" strike="noStrike" kern="0" cap="none" spc="0" normalizeH="0" baseline="0" noProof="0" dirty="0">
                <a:ln>
                  <a:noFill/>
                </a:ln>
                <a:solidFill>
                  <a:srgbClr val="000000"/>
                </a:solidFill>
                <a:effectLst/>
                <a:uLnTx/>
                <a:uFillTx/>
                <a:latin typeface="Arial"/>
                <a:ea typeface="+mj-ea"/>
                <a:cs typeface="Arial"/>
              </a:rPr>
              <a:t>  </a:t>
            </a:r>
            <a:r>
              <a:rPr kumimoji="0" lang="ar-SA" sz="4000" b="1" i="0" u="none" strike="noStrike" kern="0" cap="none" spc="0" normalizeH="0" baseline="0" noProof="0" dirty="0">
                <a:ln>
                  <a:noFill/>
                </a:ln>
                <a:solidFill>
                  <a:srgbClr val="000000"/>
                </a:solidFill>
                <a:effectLst/>
                <a:uLnTx/>
                <a:uFillTx/>
                <a:latin typeface="Arial"/>
                <a:ea typeface="+mj-ea"/>
                <a:cs typeface="Arial"/>
              </a:rPr>
              <a:t>بد</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م</a:t>
            </a:r>
            <a:r>
              <a:rPr kumimoji="0" lang="ar-EG" sz="4000" b="1" i="0" u="none" strike="noStrike" kern="0" cap="none" spc="0" normalizeH="0" baseline="0" noProof="0" dirty="0">
                <a:ln>
                  <a:noFill/>
                </a:ln>
                <a:solidFill>
                  <a:srgbClr val="000000"/>
                </a:solidFill>
                <a:effectLst/>
                <a:uLnTx/>
                <a:uFillTx/>
                <a:latin typeface="Arial"/>
                <a:ea typeface="+mj-ea"/>
                <a:cs typeface="Arial"/>
              </a:rPr>
              <a:t>ُّــ</a:t>
            </a:r>
            <a:r>
              <a:rPr kumimoji="0" lang="ar-SA" sz="4000" b="1" i="0" u="none" strike="noStrike" kern="0" cap="none" spc="0" normalizeH="0" baseline="0" noProof="0" dirty="0">
                <a:ln>
                  <a:noFill/>
                </a:ln>
                <a:solidFill>
                  <a:srgbClr val="000000"/>
                </a:solidFill>
                <a:effectLst/>
                <a:uLnTx/>
                <a:uFillTx/>
                <a:latin typeface="Arial"/>
                <a:ea typeface="+mj-ea"/>
                <a:cs typeface="Arial"/>
              </a:rPr>
              <a:t>ه 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فديين</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SA" sz="4000" b="1" i="0" u="none" strike="noStrike" kern="0" cap="none" spc="0" normalizeH="0" baseline="0" noProof="0" dirty="0">
                <a:ln>
                  <a:noFill/>
                </a:ln>
                <a:solidFill>
                  <a:srgbClr val="000000"/>
                </a:solidFill>
                <a:effectLst/>
                <a:uLnTx/>
                <a:uFillTx/>
                <a:latin typeface="Arial"/>
                <a:ea typeface="+mj-ea"/>
                <a:cs typeface="Arial"/>
              </a:rPr>
              <a:t>غالبين ج</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نود الش</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ر</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 ب</a:t>
            </a:r>
            <a:r>
              <a:rPr kumimoji="0" lang="ar-EG" sz="4000" b="1" i="0" u="none" strike="noStrike" kern="0" cap="none" spc="0" normalizeH="0" baseline="0" noProof="0" dirty="0">
                <a:ln>
                  <a:noFill/>
                </a:ln>
                <a:solidFill>
                  <a:srgbClr val="000000"/>
                </a:solidFill>
                <a:effectLst/>
                <a:uLnTx/>
                <a:uFillTx/>
                <a:latin typeface="Arial"/>
                <a:ea typeface="+mj-ea"/>
                <a:cs typeface="Arial"/>
              </a:rPr>
              <a:t>ِا</a:t>
            </a:r>
            <a:r>
              <a:rPr kumimoji="0" lang="ar-SA" sz="4000" b="1" i="0" u="none" strike="noStrike" kern="0" cap="none" spc="0" normalizeH="0" baseline="0" noProof="0" dirty="0">
                <a:ln>
                  <a:noFill/>
                </a:ln>
                <a:solidFill>
                  <a:srgbClr val="000000"/>
                </a:solidFill>
                <a:effectLst/>
                <a:uLnTx/>
                <a:uFillTx/>
                <a:latin typeface="Arial"/>
                <a:ea typeface="+mj-ea"/>
                <a:cs typeface="Arial"/>
              </a:rPr>
              <a:t>سم</a:t>
            </a:r>
            <a:r>
              <a:rPr kumimoji="0" lang="ar-EG" sz="4000" b="1" i="0" u="none" strike="noStrike" kern="0" cap="none" spc="0" normalizeH="0" baseline="0" noProof="0" dirty="0">
                <a:ln>
                  <a:noFill/>
                </a:ln>
                <a:solidFill>
                  <a:srgbClr val="000000"/>
                </a:solidFill>
                <a:effectLst/>
                <a:uLnTx/>
                <a:uFillTx/>
                <a:latin typeface="Arial"/>
                <a:ea typeface="+mj-ea"/>
                <a:cs typeface="Arial"/>
              </a:rPr>
              <a:t>ـه  </a:t>
            </a:r>
            <a:r>
              <a:rPr kumimoji="0" lang="ar-SA" sz="4000" b="1" i="0" u="none" strike="noStrike" kern="0" cap="none" spc="0" normalizeH="0" baseline="0" noProof="0" dirty="0">
                <a:ln>
                  <a:noFill/>
                </a:ln>
                <a:solidFill>
                  <a:srgbClr val="000000"/>
                </a:solidFill>
                <a:effectLst/>
                <a:uLnTx/>
                <a:uFillTx/>
                <a:latin typeface="Arial"/>
                <a:ea typeface="+mj-ea"/>
                <a:cs typeface="Arial"/>
              </a:rPr>
              <a:t>دايم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a:ln>
                  <a:noFill/>
                </a:ln>
                <a:solidFill>
                  <a:srgbClr val="000000"/>
                </a:solidFill>
                <a:effectLst/>
                <a:uLnTx/>
                <a:uFillTx/>
                <a:latin typeface="Arial"/>
                <a:ea typeface="+mj-ea"/>
                <a:cs typeface="Arial"/>
              </a:rPr>
              <a:t>اً م</a:t>
            </a:r>
            <a:r>
              <a:rPr kumimoji="0" lang="ar-EG" sz="4000" b="1" i="0" u="none" strike="noStrike" kern="0" cap="none" spc="0" normalizeH="0" baseline="0" noProof="0" dirty="0">
                <a:ln>
                  <a:noFill/>
                </a:ln>
                <a:solidFill>
                  <a:srgbClr val="000000"/>
                </a:solidFill>
                <a:effectLst/>
                <a:uLnTx/>
                <a:uFillTx/>
                <a:latin typeface="Arial"/>
                <a:ea typeface="+mj-ea"/>
                <a:cs typeface="Arial"/>
              </a:rPr>
              <a:t>ُ</a:t>
            </a:r>
            <a:r>
              <a:rPr kumimoji="0" lang="ar-SA" sz="4000" b="1" i="0" u="none" strike="noStrike" kern="0" cap="none" spc="0" normalizeH="0" baseline="0" noProof="0" dirty="0" err="1">
                <a:ln>
                  <a:noFill/>
                </a:ln>
                <a:solidFill>
                  <a:srgbClr val="000000"/>
                </a:solidFill>
                <a:effectLst/>
                <a:uLnTx/>
                <a:uFillTx/>
                <a:latin typeface="Arial"/>
                <a:ea typeface="+mj-ea"/>
                <a:cs typeface="Arial"/>
              </a:rPr>
              <a:t>نتص</a:t>
            </a:r>
            <a:r>
              <a:rPr kumimoji="0" lang="ar-EG" sz="4000" b="1" i="0" u="none" strike="noStrike" kern="0" cap="none" spc="0" normalizeH="0" baseline="0" noProof="0" dirty="0">
                <a:ln>
                  <a:noFill/>
                </a:ln>
                <a:solidFill>
                  <a:srgbClr val="000000"/>
                </a:solidFill>
                <a:effectLst/>
                <a:uLnTx/>
                <a:uFillTx/>
                <a:latin typeface="Arial"/>
                <a:ea typeface="+mj-ea"/>
                <a:cs typeface="Arial"/>
              </a:rPr>
              <a:t>ِــــــــــ</a:t>
            </a:r>
            <a:r>
              <a:rPr kumimoji="0" lang="ar-SA" sz="4000" b="1" i="0" u="none" strike="noStrike" kern="0" cap="none" spc="0" normalizeH="0" baseline="0" noProof="0" dirty="0">
                <a:ln>
                  <a:noFill/>
                </a:ln>
                <a:solidFill>
                  <a:srgbClr val="000000"/>
                </a:solidFill>
                <a:effectLst/>
                <a:uLnTx/>
                <a:uFillTx/>
                <a:latin typeface="Arial"/>
                <a:ea typeface="+mj-ea"/>
                <a:cs typeface="Arial"/>
              </a:rPr>
              <a:t>رين</a:t>
            </a:r>
            <a:endParaRPr kumimoji="0" lang="en-US" sz="40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2400" b="1" i="0" u="none" strike="noStrike" kern="0" cap="none" spc="0" normalizeH="0" baseline="0" noProof="0" dirty="0">
                <a:ln>
                  <a:noFill/>
                </a:ln>
                <a:solidFill>
                  <a:srgbClr val="00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majd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elrrab</a:t>
            </a:r>
            <a:r>
              <a:rPr kumimoji="0" lang="en-US" sz="2600" b="1" i="0" u="none" strike="noStrike" kern="0" cap="none" spc="0" normalizeH="0" baseline="0" noProof="0" dirty="0">
                <a:ln>
                  <a:noFill/>
                </a:ln>
                <a:solidFill>
                  <a:srgbClr val="FF0000"/>
                </a:solidFill>
                <a:effectLst/>
                <a:uLnTx/>
                <a:uFillTx/>
                <a:latin typeface="Arial"/>
                <a:ea typeface="+mj-ea"/>
                <a:cs typeface="Arial"/>
              </a:rPr>
              <a:t> fi west </a:t>
            </a:r>
            <a:r>
              <a:rPr kumimoji="0" lang="en-US" sz="2600" b="1" i="0" u="none" strike="noStrike" kern="0" cap="none" spc="0" normalizeH="0" baseline="0" noProof="0" dirty="0" err="1">
                <a:ln>
                  <a:noFill/>
                </a:ln>
                <a:solidFill>
                  <a:srgbClr val="FF0000"/>
                </a:solidFill>
                <a:effectLst/>
                <a:uLnTx/>
                <a:uFillTx/>
                <a:latin typeface="Arial"/>
                <a:ea typeface="+mj-ea"/>
                <a:cs typeface="Arial"/>
              </a:rPr>
              <a:t>knesto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bnealeno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belttasbeeh</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a:ln>
                  <a:noFill/>
                </a:ln>
                <a:solidFill>
                  <a:srgbClr val="FF0000"/>
                </a:solidFill>
                <a:effectLst/>
                <a:uLnTx/>
                <a:uFillTx/>
                <a:latin typeface="Arial"/>
                <a:ea typeface="+mj-ea"/>
                <a:cs typeface="Arial"/>
              </a:rPr>
              <a:t>web </a:t>
            </a:r>
            <a:r>
              <a:rPr kumimoji="0" lang="en-US" sz="2600" b="1" i="0" u="none" strike="noStrike" kern="0" cap="none" spc="0" normalizeH="0" baseline="0" noProof="0" dirty="0" err="1">
                <a:ln>
                  <a:noFill/>
                </a:ln>
                <a:solidFill>
                  <a:srgbClr val="FF0000"/>
                </a:solidFill>
                <a:effectLst/>
                <a:uLnTx/>
                <a:uFillTx/>
                <a:latin typeface="Arial"/>
                <a:ea typeface="+mj-ea"/>
                <a:cs typeface="Arial"/>
              </a:rPr>
              <a:t>aSwat</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elhamd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bnehtef</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aall</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eosmi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elmaseeh</a:t>
            </a:r>
            <a:br>
              <a:rPr kumimoji="0" lang="es-ES" sz="2600" b="1" i="0" u="none" strike="noStrike" kern="0" cap="none" spc="0" normalizeH="0" baseline="0" noProof="0" dirty="0">
                <a:ln>
                  <a:noFill/>
                </a:ln>
                <a:solidFill>
                  <a:srgbClr val="FF0000"/>
                </a:solidFill>
                <a:effectLst/>
                <a:uLnTx/>
                <a:uFillTx/>
                <a:latin typeface="Arial"/>
                <a:ea typeface="+mj-ea"/>
                <a:cs typeface="Arial"/>
              </a:rPr>
            </a:br>
            <a:r>
              <a:rPr kumimoji="0" lang="es-ES" sz="2600" b="1" i="0" u="none" strike="noStrike" kern="0" cap="none" spc="0" normalizeH="0" baseline="0" noProof="0" dirty="0" err="1">
                <a:ln>
                  <a:noFill/>
                </a:ln>
                <a:solidFill>
                  <a:srgbClr val="FF0000"/>
                </a:solidFill>
                <a:effectLst/>
                <a:uLnTx/>
                <a:uFillTx/>
                <a:latin typeface="Arial"/>
                <a:ea typeface="+mj-ea"/>
                <a:cs typeface="Arial"/>
              </a:rPr>
              <a:t>rafaeen</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Saleeb</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elrrab</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dahna</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bedammo</a:t>
            </a:r>
            <a:r>
              <a:rPr kumimoji="0" lang="es-ES" sz="2600" b="1" i="0" u="none" strike="noStrike" kern="0" cap="none" spc="0" normalizeH="0" baseline="0" noProof="0" dirty="0">
                <a:ln>
                  <a:noFill/>
                </a:ln>
                <a:solidFill>
                  <a:srgbClr val="FF0000"/>
                </a:solidFill>
                <a:effectLst/>
                <a:uLnTx/>
                <a:uFillTx/>
                <a:latin typeface="Arial"/>
                <a:ea typeface="+mj-ea"/>
                <a:cs typeface="Arial"/>
              </a:rPr>
              <a:t> </a:t>
            </a:r>
            <a:r>
              <a:rPr kumimoji="0" lang="es-ES" sz="2600" b="1" i="0" u="none" strike="noStrike" kern="0" cap="none" spc="0" normalizeH="0" baseline="0" noProof="0" dirty="0" err="1">
                <a:ln>
                  <a:noFill/>
                </a:ln>
                <a:solidFill>
                  <a:srgbClr val="FF0000"/>
                </a:solidFill>
                <a:effectLst/>
                <a:uLnTx/>
                <a:uFillTx/>
                <a:latin typeface="Arial"/>
                <a:ea typeface="+mj-ea"/>
                <a:cs typeface="Arial"/>
              </a:rPr>
              <a:t>mafdeyeen</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ghalbeen</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jonod</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elshshar</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besmo</a:t>
            </a:r>
            <a:r>
              <a:rPr kumimoji="0" lang="en-US" sz="2600" b="1" i="0" u="none" strike="noStrike" kern="0" cap="none" spc="0" normalizeH="0" baseline="0" noProof="0" dirty="0">
                <a:ln>
                  <a:noFill/>
                </a:ln>
                <a:solidFill>
                  <a:srgbClr val="FF0000"/>
                </a:solidFill>
                <a:effectLst/>
                <a:uLnTx/>
                <a:uFillTx/>
                <a:latin typeface="Arial"/>
                <a:ea typeface="+mj-ea"/>
                <a:cs typeface="Arial"/>
              </a:rPr>
              <a:t> dayman </a:t>
            </a:r>
            <a:r>
              <a:rPr kumimoji="0" lang="en-US" sz="2600" b="1" i="0" u="none" strike="noStrike" kern="0" cap="none" spc="0" normalizeH="0" baseline="0" noProof="0" dirty="0" err="1">
                <a:ln>
                  <a:noFill/>
                </a:ln>
                <a:solidFill>
                  <a:srgbClr val="FF0000"/>
                </a:solidFill>
                <a:effectLst/>
                <a:uLnTx/>
                <a:uFillTx/>
                <a:latin typeface="Arial"/>
                <a:ea typeface="+mj-ea"/>
                <a:cs typeface="Arial"/>
              </a:rPr>
              <a:t>montaSereen</a:t>
            </a:r>
            <a:br>
              <a:rPr kumimoji="0" lang="en-US" sz="900" b="1" i="0" u="none" strike="noStrike" kern="0" cap="none" spc="0" normalizeH="0" baseline="0" noProof="0" dirty="0">
                <a:ln>
                  <a:noFill/>
                </a:ln>
                <a:solidFill>
                  <a:srgbClr val="000000"/>
                </a:solidFill>
                <a:effectLst/>
                <a:uLnTx/>
                <a:uFillTx/>
                <a:latin typeface="Arial"/>
                <a:ea typeface="+mj-ea"/>
                <a:cs typeface="Arial"/>
              </a:rPr>
            </a:br>
            <a:endParaRPr lang="ar-EG" sz="900" b="1" kern="0" dirty="0">
              <a:solidFill>
                <a:srgbClr val="000000"/>
              </a:solidFill>
              <a:latin typeface="Arial"/>
              <a:cs typeface="Arial"/>
            </a:endParaRPr>
          </a:p>
          <a:p>
            <a:pPr rtl="1"/>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We declare Gods glory amongst His church by praise. With our voices we proclaim, “Lift Jesus name”. We lift the cross of Jesus, with His blood we are redeemed. We are victorious over all evil with His powerful name.</a:t>
            </a:r>
            <a:endParaRPr lang="ar-EG" sz="1800" b="1" dirty="0">
              <a:cs typeface="+mn-cs"/>
            </a:endParaRPr>
          </a:p>
        </p:txBody>
      </p:sp>
    </p:spTree>
    <p:extLst>
      <p:ext uri="{BB962C8B-B14F-4D97-AF65-F5344CB8AC3E}">
        <p14:creationId xmlns:p14="http://schemas.microsoft.com/office/powerpoint/2010/main" val="3227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5024"/>
                </a:solidFill>
                <a:effectLst/>
                <a:uLnTx/>
                <a:uFillTx/>
                <a:latin typeface="Arial"/>
                <a:ea typeface="+mj-ea"/>
                <a:cs typeface="Arial"/>
              </a:rPr>
              <a:t>ق:</a:t>
            </a:r>
            <a:r>
              <a:rPr lang="en-US" sz="3600" b="1" kern="0" dirty="0">
                <a:solidFill>
                  <a:srgbClr val="005024"/>
                </a:solidFill>
                <a:latin typeface="Arial"/>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غ</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اي</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 </a:t>
            </a:r>
            <a:r>
              <a:rPr kumimoji="0" lang="ar-SA" sz="4000" b="1" i="0" u="none" strike="noStrike" kern="0" cap="none" spc="0" normalizeH="0" baseline="0" noProof="0" dirty="0" err="1">
                <a:ln>
                  <a:noFill/>
                </a:ln>
                <a:solidFill>
                  <a:srgbClr val="005024"/>
                </a:solidFill>
                <a:effectLst/>
                <a:uLnTx/>
                <a:uFillTx/>
                <a:latin typeface="Arial"/>
                <a:ea typeface="+mj-ea"/>
                <a:cs typeface="Arial"/>
              </a:rPr>
              <a:t>ياش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 الرّ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ال</a:t>
            </a:r>
            <a:r>
              <a:rPr kumimoji="0" lang="ar-EG" sz="4000" b="1" i="0" u="none" strike="noStrike" kern="0" cap="none" spc="0" normalizeH="0" baseline="0" noProof="0" dirty="0">
                <a:ln>
                  <a:noFill/>
                </a:ln>
                <a:solidFill>
                  <a:srgbClr val="005024"/>
                </a:solidFill>
                <a:effectLst/>
                <a:uLnTx/>
                <a:uFillTx/>
                <a:latin typeface="Arial"/>
                <a:ea typeface="+mj-ea"/>
                <a:cs typeface="Arial"/>
              </a:rPr>
              <a:t>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نر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خ</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وا</a:t>
            </a:r>
            <a:r>
              <a:rPr kumimoji="0" lang="ar-SA" sz="4000" b="1" i="0" u="none" strike="noStrike" kern="0" cap="none" spc="0" normalizeH="0" baseline="0" noProof="0" dirty="0">
                <a:ln>
                  <a:noFill/>
                </a:ln>
                <a:solidFill>
                  <a:srgbClr val="005024"/>
                </a:solidFill>
                <a:effectLst/>
                <a:uLnTx/>
                <a:uFillTx/>
                <a:latin typeface="Arial"/>
                <a:ea typeface="+mj-ea"/>
                <a:cs typeface="Arial"/>
              </a:rPr>
              <a:t> هت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اف 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يح</a:t>
            </a:r>
            <a:r>
              <a:rPr kumimoji="0" lang="ar-EG" sz="4000" b="1" i="0" u="none" strike="noStrike" kern="0" cap="none" spc="0" normalizeH="0" baseline="0" noProof="0" dirty="0">
                <a:ln>
                  <a:noFill/>
                </a:ln>
                <a:solidFill>
                  <a:srgbClr val="005024"/>
                </a:solidFill>
                <a:effectLst/>
                <a:uLnTx/>
                <a:uFillTx/>
                <a:latin typeface="Arial"/>
                <a:ea typeface="+mj-ea"/>
                <a:cs typeface="Arial"/>
              </a:rPr>
              <a:t>نـ</a:t>
            </a:r>
            <a:r>
              <a:rPr kumimoji="0" lang="ar-SA" sz="4000" b="1" i="0" u="none" strike="noStrike" kern="0" cap="none" spc="0" normalizeH="0" baseline="0" noProof="0" dirty="0">
                <a:ln>
                  <a:noFill/>
                </a:ln>
                <a:solidFill>
                  <a:srgbClr val="005024"/>
                </a:solidFill>
                <a:effectLst/>
                <a:uLnTx/>
                <a:uFillTx/>
                <a:latin typeface="Arial"/>
                <a:ea typeface="+mj-ea"/>
                <a:cs typeface="Arial"/>
              </a:rPr>
              <a:t>ـــ</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ـا يد</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و</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وي</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 </a:t>
            </a:r>
            <a:r>
              <a:rPr kumimoji="0" lang="ar-SA" sz="4000" b="1" i="0" u="none" strike="noStrike" kern="0" cap="none" spc="0" normalizeH="0" baseline="0" noProof="0" dirty="0" err="1">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ص</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ـر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 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وليوم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ج</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err="1">
                <a:ln>
                  <a:noFill/>
                </a:ln>
                <a:solidFill>
                  <a:srgbClr val="005024"/>
                </a:solidFill>
                <a:effectLst/>
                <a:uLnTx/>
                <a:uFillTx/>
                <a:latin typeface="Arial"/>
                <a:ea typeface="+mj-ea"/>
                <a:cs typeface="Arial"/>
              </a:rPr>
              <a:t>يئ</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 نك</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ُــــــــــــ</a:t>
            </a:r>
            <a:r>
              <a:rPr kumimoji="0" lang="ar-SA" sz="4000" b="1" i="0" u="none" strike="noStrike" kern="0" cap="none" spc="0" normalizeH="0" baseline="0" noProof="0" dirty="0" err="1">
                <a:ln>
                  <a:noFill/>
                </a:ln>
                <a:solidFill>
                  <a:srgbClr val="005024"/>
                </a:solidFill>
                <a:effectLst/>
                <a:uLnTx/>
                <a:uFillTx/>
                <a:latin typeface="Arial"/>
                <a:ea typeface="+mj-ea"/>
                <a:cs typeface="Arial"/>
              </a:rPr>
              <a:t>ون</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ش</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ب</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ه اللي م</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ت</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br>
              <a:rPr kumimoji="0" lang="ar-EG" sz="4000" b="1" i="0" u="none" strike="noStrike" kern="0" cap="none" spc="0" normalizeH="0" baseline="0" noProof="0" dirty="0">
                <a:ln>
                  <a:noFill/>
                </a:ln>
                <a:solidFill>
                  <a:srgbClr val="005024"/>
                </a:solidFill>
                <a:effectLst/>
                <a:uLnTx/>
                <a:uFillTx/>
                <a:latin typeface="Arial"/>
                <a:ea typeface="+mj-ea"/>
                <a:cs typeface="Arial"/>
              </a:rPr>
            </a:br>
            <a:r>
              <a:rPr kumimoji="0" lang="ar-SA" sz="4000" b="1" i="0" u="none" strike="noStrike" kern="0" cap="none" spc="0" normalizeH="0" baseline="0" noProof="0" dirty="0">
                <a:ln>
                  <a:noFill/>
                </a:ln>
                <a:solidFill>
                  <a:srgbClr val="005024"/>
                </a:solidFill>
                <a:effectLst/>
                <a:uLnTx/>
                <a:uFillTx/>
                <a:latin typeface="Arial"/>
                <a:ea typeface="+mj-ea"/>
                <a:cs typeface="Arial"/>
              </a:rPr>
              <a:t>ومع</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اه ه</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اك ف</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ي س</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م</a:t>
            </a:r>
            <a:r>
              <a:rPr kumimoji="0" lang="ar-EG" sz="4000" b="1" i="0" u="none" strike="noStrike" kern="0" cap="none" spc="0" normalizeH="0" baseline="0" noProof="0" dirty="0">
                <a:ln>
                  <a:noFill/>
                </a:ln>
                <a:solidFill>
                  <a:srgbClr val="005024"/>
                </a:solidFill>
                <a:effectLst/>
                <a:uLnTx/>
                <a:uFillTx/>
                <a:latin typeface="Arial"/>
                <a:ea typeface="+mj-ea"/>
                <a:cs typeface="Arial"/>
              </a:rPr>
              <a:t>َـــــــــــ</a:t>
            </a:r>
            <a:r>
              <a:rPr kumimoji="0" lang="ar-SA" sz="4000" b="1" i="0" u="none" strike="noStrike" kern="0" cap="none" spc="0" normalizeH="0" baseline="0" noProof="0" dirty="0">
                <a:ln>
                  <a:noFill/>
                </a:ln>
                <a:solidFill>
                  <a:srgbClr val="005024"/>
                </a:solidFill>
                <a:effectLst/>
                <a:uLnTx/>
                <a:uFillTx/>
                <a:latin typeface="Arial"/>
                <a:ea typeface="+mj-ea"/>
                <a:cs typeface="Arial"/>
              </a:rPr>
              <a:t>اه</a:t>
            </a:r>
            <a:r>
              <a:rPr kumimoji="0" lang="ar-EG" sz="4000" b="1" i="0" u="none" strike="noStrike" kern="0" cap="none" spc="0" normalizeH="0" baseline="0" noProof="0" dirty="0">
                <a:ln>
                  <a:noFill/>
                </a:ln>
                <a:solidFill>
                  <a:srgbClr val="005024"/>
                </a:solidFill>
                <a:effectLst/>
                <a:uLnTx/>
                <a:uFillTx/>
                <a:latin typeface="Arial"/>
                <a:ea typeface="+mj-ea"/>
                <a:cs typeface="Arial"/>
              </a:rPr>
              <a:t>   </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ف</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ض</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ل ن</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ر</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ن</a:t>
            </a:r>
            <a:r>
              <a:rPr kumimoji="0" lang="ar-EG" sz="4000" b="1" i="0" u="none" strike="noStrike" kern="0" cap="none" spc="0" normalizeH="0" baseline="0" noProof="0" dirty="0">
                <a:ln>
                  <a:noFill/>
                </a:ln>
                <a:solidFill>
                  <a:srgbClr val="005024"/>
                </a:solidFill>
                <a:effectLst/>
                <a:uLnTx/>
                <a:uFillTx/>
                <a:latin typeface="Arial"/>
                <a:ea typeface="+mj-ea"/>
                <a:cs typeface="Arial"/>
              </a:rPr>
              <a:t>ِّـ</a:t>
            </a:r>
            <a:r>
              <a:rPr kumimoji="0" lang="ar-SA" sz="4000" b="1" i="0" u="none" strike="noStrike" kern="0" cap="none" spc="0" normalizeH="0" baseline="0" noProof="0" dirty="0">
                <a:ln>
                  <a:noFill/>
                </a:ln>
                <a:solidFill>
                  <a:srgbClr val="005024"/>
                </a:solidFill>
                <a:effectLst/>
                <a:uLnTx/>
                <a:uFillTx/>
                <a:latin typeface="Arial"/>
                <a:ea typeface="+mj-ea"/>
                <a:cs typeface="Arial"/>
              </a:rPr>
              <a:t>م ل</a:t>
            </a:r>
            <a:r>
              <a:rPr kumimoji="0" lang="ar-EG" sz="4000" b="1" i="0" u="none" strike="noStrike" kern="0" cap="none" spc="0" normalizeH="0" baseline="0" noProof="0" dirty="0">
                <a:ln>
                  <a:noFill/>
                </a:ln>
                <a:solidFill>
                  <a:srgbClr val="005024"/>
                </a:solidFill>
                <a:effectLst/>
                <a:uLnTx/>
                <a:uFillTx/>
                <a:latin typeface="Arial"/>
                <a:ea typeface="+mj-ea"/>
                <a:cs typeface="Arial"/>
              </a:rPr>
              <a:t>ِ</a:t>
            </a:r>
            <a:r>
              <a:rPr kumimoji="0" lang="ar-SA" sz="4000" b="1" i="0" u="none" strike="noStrike" kern="0" cap="none" spc="0" normalizeH="0" baseline="0" noProof="0" dirty="0">
                <a:ln>
                  <a:noFill/>
                </a:ln>
                <a:solidFill>
                  <a:srgbClr val="005024"/>
                </a:solidFill>
                <a:effectLst/>
                <a:uLnTx/>
                <a:uFillTx/>
                <a:latin typeface="Arial"/>
                <a:ea typeface="+mj-ea"/>
                <a:cs typeface="Arial"/>
              </a:rPr>
              <a:t>ي</a:t>
            </a:r>
            <a:r>
              <a:rPr kumimoji="0" lang="ar-EG" sz="4000" b="1" i="0" u="none" strike="noStrike" kern="0" cap="none" spc="0" normalizeH="0" baseline="0" noProof="0" dirty="0">
                <a:ln>
                  <a:noFill/>
                </a:ln>
                <a:solidFill>
                  <a:srgbClr val="005024"/>
                </a:solidFill>
                <a:effectLst/>
                <a:uLnTx/>
                <a:uFillTx/>
                <a:latin typeface="Arial"/>
                <a:ea typeface="+mj-ea"/>
                <a:cs typeface="Arial"/>
              </a:rPr>
              <a:t>ـــ</a:t>
            </a:r>
            <a:r>
              <a:rPr kumimoji="0" lang="ar-SA" sz="4000" b="1" i="0" u="none" strike="noStrike" kern="0" cap="none" spc="0" normalizeH="0" baseline="0" noProof="0" dirty="0">
                <a:ln>
                  <a:noFill/>
                </a:ln>
                <a:solidFill>
                  <a:srgbClr val="005024"/>
                </a:solidFill>
                <a:effectLst/>
                <a:uLnTx/>
                <a:uFillTx/>
                <a:latin typeface="Arial"/>
                <a:ea typeface="+mj-ea"/>
                <a:cs typeface="Arial"/>
              </a:rPr>
              <a:t>ه</a:t>
            </a:r>
            <a:endParaRPr kumimoji="0" lang="ar-EG" sz="4000" b="1" i="0" u="none" strike="noStrike" kern="0" cap="none" spc="0" normalizeH="0" baseline="0" noProof="0" dirty="0">
              <a:ln>
                <a:noFill/>
              </a:ln>
              <a:solidFill>
                <a:srgbClr val="005024"/>
              </a:solidFill>
              <a:effectLst/>
              <a:uLnTx/>
              <a:uFillTx/>
              <a:latin typeface="Arial"/>
              <a:ea typeface="+mj-ea"/>
              <a:cs typeface="Arial"/>
            </a:endParaRPr>
          </a:p>
          <a:p>
            <a:pPr rtl="1"/>
            <a:endParaRPr kumimoji="0" lang="ar-EG" sz="1000" b="1" i="0" u="none" strike="noStrike" kern="0" cap="none" spc="0" normalizeH="0" baseline="0" noProof="0" dirty="0">
              <a:ln>
                <a:noFill/>
              </a:ln>
              <a:solidFill>
                <a:srgbClr val="005024"/>
              </a:solidFill>
              <a:effectLst/>
              <a:uLnTx/>
              <a:uFillTx/>
              <a:latin typeface="Arial"/>
              <a:ea typeface="+mj-ea"/>
              <a:cs typeface="Arial"/>
            </a:endParaRPr>
          </a:p>
          <a:p>
            <a:pPr rtl="1"/>
            <a:br>
              <a:rPr kumimoji="0" lang="ar-EG" sz="800" b="1" i="0" u="none" strike="noStrike" kern="0" cap="none" spc="0" normalizeH="0" baseline="0" noProof="0" dirty="0">
                <a:ln>
                  <a:noFill/>
                </a:ln>
                <a:solidFill>
                  <a:srgbClr val="005024"/>
                </a:solidFill>
                <a:effectLst/>
                <a:uLnTx/>
                <a:uFillTx/>
                <a:latin typeface="Arial"/>
                <a:ea typeface="+mj-ea"/>
                <a:cs typeface="Arial"/>
              </a:rPr>
            </a:br>
            <a:r>
              <a:rPr kumimoji="0" lang="es-ES" sz="2600" b="1" i="0" u="none" strike="noStrike" kern="0" cap="none" spc="0" normalizeH="0" baseline="0" noProof="0" dirty="0" err="1">
                <a:ln>
                  <a:noFill/>
                </a:ln>
                <a:solidFill>
                  <a:srgbClr val="002060"/>
                </a:solidFill>
                <a:effectLst/>
                <a:uLnTx/>
                <a:uFillTx/>
                <a:latin typeface="Arial"/>
                <a:ea typeface="+mj-ea"/>
                <a:cs typeface="Arial"/>
              </a:rPr>
              <a:t>ghanno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maaya</a:t>
            </a:r>
            <a:r>
              <a:rPr kumimoji="0" lang="es-ES" sz="2600" b="1" i="0" u="none" strike="noStrike" kern="0" cap="none" spc="0" normalizeH="0" baseline="0" noProof="0" dirty="0">
                <a:ln>
                  <a:noFill/>
                </a:ln>
                <a:solidFill>
                  <a:srgbClr val="002060"/>
                </a:solidFill>
                <a:effectLst/>
                <a:uLnTx/>
                <a:uFillTx/>
                <a:latin typeface="Arial"/>
                <a:ea typeface="+mj-ea"/>
                <a:cs typeface="Arial"/>
              </a:rPr>
              <a:t> ya </a:t>
            </a:r>
            <a:r>
              <a:rPr kumimoji="0" lang="es-ES" sz="2600" b="1" i="0" u="none" strike="noStrike" kern="0" cap="none" spc="0" normalizeH="0" baseline="0" noProof="0" dirty="0" err="1">
                <a:ln>
                  <a:noFill/>
                </a:ln>
                <a:solidFill>
                  <a:srgbClr val="002060"/>
                </a:solidFill>
                <a:effectLst/>
                <a:uLnTx/>
                <a:uFillTx/>
                <a:latin typeface="Arial"/>
                <a:ea typeface="+mj-ea"/>
                <a:cs typeface="Arial"/>
              </a:rPr>
              <a:t>shaab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elrrab</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taalo</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s-ES" sz="2600" b="1" i="0" u="none" strike="noStrike" kern="0" cap="none" spc="0" normalizeH="0" baseline="0" noProof="0" dirty="0">
                <a:ln>
                  <a:noFill/>
                </a:ln>
                <a:solidFill>
                  <a:srgbClr val="002060"/>
                </a:solidFill>
                <a:effectLst/>
                <a:uLnTx/>
                <a:uFillTx/>
                <a:latin typeface="Arial"/>
                <a:ea typeface="+mj-ea"/>
                <a:cs typeface="Arial"/>
              </a:rPr>
              <a:t> </a:t>
            </a:r>
            <a:r>
              <a:rPr kumimoji="0" lang="es-ES" sz="2600" b="1" i="0" u="none" strike="noStrike" kern="0" cap="none" spc="0" normalizeH="0" baseline="0" noProof="0" dirty="0" err="1">
                <a:ln>
                  <a:noFill/>
                </a:ln>
                <a:solidFill>
                  <a:srgbClr val="002060"/>
                </a:solidFill>
                <a:effectLst/>
                <a:uLnTx/>
                <a:uFillTx/>
                <a:latin typeface="Arial"/>
                <a:ea typeface="+mj-ea"/>
                <a:cs typeface="Arial"/>
              </a:rPr>
              <a:t>leeh</a:t>
            </a:r>
            <a:br>
              <a:rPr kumimoji="0" lang="es-E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khallo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htaf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tasbehna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yedawwi</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yealen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naSrena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feeh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welyom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majeao</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nkon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shaabolli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mestaneeh</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wemaah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henak</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samah</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nefDal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nerannem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leeh</a:t>
            </a:r>
            <a:br>
              <a:rPr kumimoji="0" lang="en-US" sz="900" b="1" i="0" u="none" strike="noStrike" kern="0" cap="none" spc="0" normalizeH="0" baseline="0" noProof="0" dirty="0">
                <a:ln>
                  <a:noFill/>
                </a:ln>
                <a:solidFill>
                  <a:srgbClr val="005024"/>
                </a:solidFill>
                <a:effectLst/>
                <a:uLnTx/>
                <a:uFillTx/>
                <a:latin typeface="Arial"/>
                <a:ea typeface="+mj-ea"/>
                <a:cs typeface="Arial"/>
              </a:rPr>
            </a:br>
            <a:endParaRPr kumimoji="0" lang="ar-EG" sz="900" b="1" i="0" u="none" strike="noStrike" kern="0" cap="none" spc="0" normalizeH="0" baseline="0" noProof="0" dirty="0">
              <a:ln>
                <a:noFill/>
              </a:ln>
              <a:solidFill>
                <a:srgbClr val="005024"/>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400" b="1" i="0" u="none" strike="noStrike" kern="0" cap="none" spc="0" normalizeH="0" baseline="0" noProof="0" dirty="0">
                <a:ln>
                  <a:noFill/>
                </a:ln>
                <a:solidFill>
                  <a:srgbClr val="005024"/>
                </a:solidFill>
                <a:effectLst/>
                <a:uLnTx/>
                <a:uFillTx/>
                <a:latin typeface="Arial"/>
                <a:ea typeface="+mj-ea"/>
                <a:cs typeface="Arial"/>
              </a:rPr>
              <a:t>Sing with me all of God’s people, come and praise Him, Let the sound of songs ring declaring our victory in Him. Till the day of His coming, we will be waiting for Him, and with Him in heaven, we will continue to sing to Him</a:t>
            </a:r>
            <a:r>
              <a:rPr kumimoji="0" lang="en-US" sz="2000" b="1" i="0" u="none" strike="noStrike" kern="0" cap="none" spc="0" normalizeH="0" baseline="0" noProof="0" dirty="0">
                <a:ln>
                  <a:noFill/>
                </a:ln>
                <a:solidFill>
                  <a:srgbClr val="005024"/>
                </a:solidFill>
                <a:effectLst/>
                <a:uLnTx/>
                <a:uFillTx/>
                <a:latin typeface="Arial"/>
                <a:ea typeface="+mj-ea"/>
                <a:cs typeface="Arial"/>
              </a:rPr>
              <a:t>.</a:t>
            </a:r>
            <a:endParaRPr lang="ar-EG" sz="1800" b="1" dirty="0">
              <a:solidFill>
                <a:srgbClr val="005024"/>
              </a:solidFill>
              <a:cs typeface="+mn-cs"/>
            </a:endParaRPr>
          </a:p>
        </p:txBody>
      </p:sp>
    </p:spTree>
    <p:extLst>
      <p:ext uri="{BB962C8B-B14F-4D97-AF65-F5344CB8AC3E}">
        <p14:creationId xmlns:p14="http://schemas.microsoft.com/office/powerpoint/2010/main" val="371847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5260</TotalTime>
  <Words>1548</Words>
  <Application>Microsoft Office PowerPoint</Application>
  <PresentationFormat>عرض على الشاشة (4:3)</PresentationFormat>
  <Paragraphs>35</Paragraphs>
  <Slides>9</Slides>
  <Notes>7</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9</vt:i4>
      </vt:variant>
    </vt:vector>
  </HeadingPairs>
  <TitlesOfParts>
    <vt:vector size="12"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adam</cp:lastModifiedBy>
  <cp:revision>522</cp:revision>
  <dcterms:created xsi:type="dcterms:W3CDTF">2021-12-07T14:30:00Z</dcterms:created>
  <dcterms:modified xsi:type="dcterms:W3CDTF">2023-10-09T08:23:44Z</dcterms:modified>
</cp:coreProperties>
</file>